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Lst>
  <p:sldSz cy="5143500" cx="9144000"/>
  <p:notesSz cx="6858000" cy="9144000"/>
  <p:embeddedFontLst>
    <p:embeddedFont>
      <p:font typeface="Lobster"/>
      <p:regular r:id="rId3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16" Type="http://schemas.openxmlformats.org/officeDocument/2006/relationships/slide" Target="slides/slide11.xml"/><Relationship Id="rId38" Type="http://schemas.openxmlformats.org/officeDocument/2006/relationships/font" Target="fonts/Lobster-regular.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1a45b3cbff1_0_3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1a45b3cbff1_0_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1a45b3cbff1_0_3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1a45b3cbff1_0_3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1a45b3cbff1_0_3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1a45b3cbff1_0_3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1a45b3cbff1_0_2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1a45b3cbff1_0_2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1a45b3cbff1_0_3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1a45b3cbff1_0_3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1a45b3cbff1_0_3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1a45b3cbff1_0_3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1a45b3cbff1_0_3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1a45b3cbff1_0_3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1a45b3cbff1_0_3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1a45b3cbff1_0_3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1a45b3cbff1_0_3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1a45b3cbff1_0_3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1a45b3cbff1_0_3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1a45b3cbff1_0_3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1a45b3cbff1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1a45b3cbff1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1a45b3cbff1_0_3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1a45b3cbff1_0_3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1a45b3cbff1_0_3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1a45b3cbff1_0_3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1a45b3cbff1_0_3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1a45b3cbff1_0_3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1a45b3cbff1_0_3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1a45b3cbff1_0_3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1a45b3cbff1_0_4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1a45b3cbff1_0_4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1a45b3cbff1_0_4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1a45b3cbff1_0_4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1a45b3cbff1_0_4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1a45b3cbff1_0_4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1a45b3cbff1_0_4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1a45b3cbff1_0_4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1a45b3cbff1_0_4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1a45b3cbff1_0_4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1a45b3cbff1_0_4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1a45b3cbff1_0_4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1a45b3cbff1_0_2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1a45b3cbff1_0_2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1a45b3cbff1_0_4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1a45b3cbff1_0_4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1a45b3cbff1_0_4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1a45b3cbff1_0_4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1a45b3cbff1_0_4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1a45b3cbff1_0_4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1a45b3cbff1_0_2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1a45b3cbff1_0_2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1a45b3cbff1_0_2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1a45b3cbff1_0_2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1a45b3cbff1_0_2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1a45b3cbff1_0_2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1a45b3cbff1_0_2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1a45b3cbff1_0_2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1a45b3cbff1_0_2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1a45b3cbff1_0_2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1a45b3cbff1_0_3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1a45b3cbff1_0_3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dk1"/>
              </a:buClr>
              <a:buSzPts val="1800"/>
              <a:buChar char="●"/>
              <a:defRPr>
                <a:solidFill>
                  <a:schemeClr val="dk1"/>
                </a:solidFill>
              </a:defRPr>
            </a:lvl1pPr>
            <a:lvl2pPr indent="-317500" lvl="1" marL="914400">
              <a:spcBef>
                <a:spcPts val="0"/>
              </a:spcBef>
              <a:spcAft>
                <a:spcPts val="0"/>
              </a:spcAft>
              <a:buClr>
                <a:schemeClr val="dk1"/>
              </a:buClr>
              <a:buSzPts val="1400"/>
              <a:buChar char="○"/>
              <a:defRPr>
                <a:solidFill>
                  <a:schemeClr val="dk1"/>
                </a:solidFill>
              </a:defRPr>
            </a:lvl2pPr>
            <a:lvl3pPr indent="-317500" lvl="2" marL="1371600">
              <a:spcBef>
                <a:spcPts val="0"/>
              </a:spcBef>
              <a:spcAft>
                <a:spcPts val="0"/>
              </a:spcAft>
              <a:buClr>
                <a:schemeClr val="dk1"/>
              </a:buClr>
              <a:buSzPts val="1400"/>
              <a:buChar char="■"/>
              <a:defRPr>
                <a:solidFill>
                  <a:schemeClr val="dk1"/>
                </a:solidFill>
              </a:defRPr>
            </a:lvl3pPr>
            <a:lvl4pPr indent="-317500" lvl="3" marL="1828800">
              <a:spcBef>
                <a:spcPts val="0"/>
              </a:spcBef>
              <a:spcAft>
                <a:spcPts val="0"/>
              </a:spcAft>
              <a:buClr>
                <a:schemeClr val="dk1"/>
              </a:buClr>
              <a:buSzPts val="1400"/>
              <a:buChar char="●"/>
              <a:defRPr>
                <a:solidFill>
                  <a:schemeClr val="dk1"/>
                </a:solidFill>
              </a:defRPr>
            </a:lvl4pPr>
            <a:lvl5pPr indent="-317500" lvl="4" marL="2286000">
              <a:spcBef>
                <a:spcPts val="0"/>
              </a:spcBef>
              <a:spcAft>
                <a:spcPts val="0"/>
              </a:spcAft>
              <a:buClr>
                <a:schemeClr val="dk1"/>
              </a:buClr>
              <a:buSzPts val="1400"/>
              <a:buChar char="○"/>
              <a:defRPr>
                <a:solidFill>
                  <a:schemeClr val="dk1"/>
                </a:solidFill>
              </a:defRPr>
            </a:lvl5pPr>
            <a:lvl6pPr indent="-317500" lvl="5" marL="2743200">
              <a:spcBef>
                <a:spcPts val="0"/>
              </a:spcBef>
              <a:spcAft>
                <a:spcPts val="0"/>
              </a:spcAft>
              <a:buClr>
                <a:schemeClr val="dk1"/>
              </a:buClr>
              <a:buSzPts val="1400"/>
              <a:buChar char="■"/>
              <a:defRPr>
                <a:solidFill>
                  <a:schemeClr val="dk1"/>
                </a:solidFill>
              </a:defRPr>
            </a:lvl6pPr>
            <a:lvl7pPr indent="-317500" lvl="6" marL="3200400">
              <a:spcBef>
                <a:spcPts val="0"/>
              </a:spcBef>
              <a:spcAft>
                <a:spcPts val="0"/>
              </a:spcAft>
              <a:buClr>
                <a:schemeClr val="dk1"/>
              </a:buClr>
              <a:buSzPts val="1400"/>
              <a:buChar char="●"/>
              <a:defRPr>
                <a:solidFill>
                  <a:schemeClr val="dk1"/>
                </a:solidFill>
              </a:defRPr>
            </a:lvl7pPr>
            <a:lvl8pPr indent="-317500" lvl="7" marL="3657600">
              <a:spcBef>
                <a:spcPts val="0"/>
              </a:spcBef>
              <a:spcAft>
                <a:spcPts val="0"/>
              </a:spcAft>
              <a:buClr>
                <a:schemeClr val="dk1"/>
              </a:buClr>
              <a:buSzPts val="1400"/>
              <a:buChar char="○"/>
              <a:defRPr>
                <a:solidFill>
                  <a:schemeClr val="dk1"/>
                </a:solidFill>
              </a:defRPr>
            </a:lvl8pPr>
            <a:lvl9pPr indent="-317500" lvl="8" marL="4114800">
              <a:spcBef>
                <a:spcPts val="0"/>
              </a:spcBef>
              <a:spcAft>
                <a:spcPts val="0"/>
              </a:spcAft>
              <a:buClr>
                <a:schemeClr val="dk1"/>
              </a:buClr>
              <a:buSzPts val="1400"/>
              <a:buChar char="■"/>
              <a:defRPr>
                <a:solidFill>
                  <a:schemeClr val="dk1"/>
                </a:solidFill>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dark-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lt2"/>
              </a:buClr>
              <a:buSzPts val="1800"/>
              <a:buChar char="●"/>
              <a:defRPr sz="1800">
                <a:solidFill>
                  <a:schemeClr val="lt2"/>
                </a:solidFill>
              </a:defRPr>
            </a:lvl1pPr>
            <a:lvl2pPr indent="-317500" lvl="1" marL="914400">
              <a:lnSpc>
                <a:spcPct val="115000"/>
              </a:lnSpc>
              <a:spcBef>
                <a:spcPts val="0"/>
              </a:spcBef>
              <a:spcAft>
                <a:spcPts val="0"/>
              </a:spcAft>
              <a:buClr>
                <a:schemeClr val="lt2"/>
              </a:buClr>
              <a:buSzPts val="1400"/>
              <a:buChar char="○"/>
              <a:defRPr>
                <a:solidFill>
                  <a:schemeClr val="lt2"/>
                </a:solidFill>
              </a:defRPr>
            </a:lvl2pPr>
            <a:lvl3pPr indent="-317500" lvl="2" marL="1371600">
              <a:lnSpc>
                <a:spcPct val="115000"/>
              </a:lnSpc>
              <a:spcBef>
                <a:spcPts val="0"/>
              </a:spcBef>
              <a:spcAft>
                <a:spcPts val="0"/>
              </a:spcAft>
              <a:buClr>
                <a:schemeClr val="lt2"/>
              </a:buClr>
              <a:buSzPts val="1400"/>
              <a:buChar char="■"/>
              <a:defRPr>
                <a:solidFill>
                  <a:schemeClr val="lt2"/>
                </a:solidFill>
              </a:defRPr>
            </a:lvl3pPr>
            <a:lvl4pPr indent="-317500" lvl="3" marL="1828800">
              <a:lnSpc>
                <a:spcPct val="115000"/>
              </a:lnSpc>
              <a:spcBef>
                <a:spcPts val="0"/>
              </a:spcBef>
              <a:spcAft>
                <a:spcPts val="0"/>
              </a:spcAft>
              <a:buClr>
                <a:schemeClr val="lt2"/>
              </a:buClr>
              <a:buSzPts val="1400"/>
              <a:buChar char="●"/>
              <a:defRPr>
                <a:solidFill>
                  <a:schemeClr val="lt2"/>
                </a:solidFill>
              </a:defRPr>
            </a:lvl4pPr>
            <a:lvl5pPr indent="-317500" lvl="4" marL="2286000">
              <a:lnSpc>
                <a:spcPct val="115000"/>
              </a:lnSpc>
              <a:spcBef>
                <a:spcPts val="0"/>
              </a:spcBef>
              <a:spcAft>
                <a:spcPts val="0"/>
              </a:spcAft>
              <a:buClr>
                <a:schemeClr val="lt2"/>
              </a:buClr>
              <a:buSzPts val="1400"/>
              <a:buChar char="○"/>
              <a:defRPr>
                <a:solidFill>
                  <a:schemeClr val="lt2"/>
                </a:solidFill>
              </a:defRPr>
            </a:lvl5pPr>
            <a:lvl6pPr indent="-317500" lvl="5" marL="2743200">
              <a:lnSpc>
                <a:spcPct val="115000"/>
              </a:lnSpc>
              <a:spcBef>
                <a:spcPts val="0"/>
              </a:spcBef>
              <a:spcAft>
                <a:spcPts val="0"/>
              </a:spcAft>
              <a:buClr>
                <a:schemeClr val="lt2"/>
              </a:buClr>
              <a:buSzPts val="1400"/>
              <a:buChar char="■"/>
              <a:defRPr>
                <a:solidFill>
                  <a:schemeClr val="lt2"/>
                </a:solidFill>
              </a:defRPr>
            </a:lvl6pPr>
            <a:lvl7pPr indent="-317500" lvl="6" marL="3200400">
              <a:lnSpc>
                <a:spcPct val="115000"/>
              </a:lnSpc>
              <a:spcBef>
                <a:spcPts val="0"/>
              </a:spcBef>
              <a:spcAft>
                <a:spcPts val="0"/>
              </a:spcAft>
              <a:buClr>
                <a:schemeClr val="lt2"/>
              </a:buClr>
              <a:buSzPts val="1400"/>
              <a:buChar char="●"/>
              <a:defRPr>
                <a:solidFill>
                  <a:schemeClr val="lt2"/>
                </a:solidFill>
              </a:defRPr>
            </a:lvl7pPr>
            <a:lvl8pPr indent="-317500" lvl="7" marL="3657600">
              <a:lnSpc>
                <a:spcPct val="115000"/>
              </a:lnSpc>
              <a:spcBef>
                <a:spcPts val="0"/>
              </a:spcBef>
              <a:spcAft>
                <a:spcPts val="0"/>
              </a:spcAft>
              <a:buClr>
                <a:schemeClr val="lt2"/>
              </a:buClr>
              <a:buSzPts val="1400"/>
              <a:buChar char="○"/>
              <a:defRPr>
                <a:solidFill>
                  <a:schemeClr val="lt2"/>
                </a:solidFill>
              </a:defRPr>
            </a:lvl8pPr>
            <a:lvl9pPr indent="-317500" lvl="8" marL="4114800">
              <a:lnSpc>
                <a:spcPct val="115000"/>
              </a:lnSpc>
              <a:spcBef>
                <a:spcPts val="0"/>
              </a:spcBef>
              <a:spcAft>
                <a:spcPts val="0"/>
              </a:spcAft>
              <a:buClr>
                <a:schemeClr val="lt2"/>
              </a:buClr>
              <a:buSzPts val="1400"/>
              <a:buChar char="■"/>
              <a:defRPr>
                <a:solidFill>
                  <a:schemeClr val="lt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indent="0" lvl="0" marL="0" rtl="0" algn="r">
              <a:spcBef>
                <a:spcPts val="0"/>
              </a:spcBef>
              <a:spcAft>
                <a:spcPts val="0"/>
              </a:spcAft>
              <a:buNone/>
            </a:pPr>
            <a:fld id="{00000000-1234-1234-1234-123412341234}" type="slidenum">
              <a:rPr lang="tr"/>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transition spd="med">
    <p:fade/>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4.png"/><Relationship Id="rId4" Type="http://schemas.openxmlformats.org/officeDocument/2006/relationships/image" Target="../media/image17.png"/><Relationship Id="rId5" Type="http://schemas.openxmlformats.org/officeDocument/2006/relationships/image" Target="../media/image1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6.png"/><Relationship Id="rId4" Type="http://schemas.openxmlformats.org/officeDocument/2006/relationships/image" Target="../media/image2.png"/><Relationship Id="rId5" Type="http://schemas.openxmlformats.org/officeDocument/2006/relationships/image" Target="../media/image14.gif"/><Relationship Id="rId6" Type="http://schemas.openxmlformats.org/officeDocument/2006/relationships/image" Target="../media/image23.gif"/><Relationship Id="rId7"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3.gi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9.png"/><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2.gi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9.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3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3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31.png"/><Relationship Id="rId4" Type="http://schemas.openxmlformats.org/officeDocument/2006/relationships/image" Target="../media/image38.gi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36.gif"/><Relationship Id="rId4" Type="http://schemas.openxmlformats.org/officeDocument/2006/relationships/image" Target="../media/image33.gi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40.gi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41.png"/><Relationship Id="rId4" Type="http://schemas.openxmlformats.org/officeDocument/2006/relationships/image" Target="../media/image3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8.gi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37.gif"/><Relationship Id="rId4" Type="http://schemas.openxmlformats.org/officeDocument/2006/relationships/image" Target="../media/image3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3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2.png"/><Relationship Id="rId4" Type="http://schemas.openxmlformats.org/officeDocument/2006/relationships/image" Target="../media/image21.gi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9.png"/><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tr"/>
              <a:t>^P</a:t>
            </a:r>
            <a:r>
              <a:rPr lang="tr"/>
              <a:t>enetration Testing^</a:t>
            </a:r>
            <a:endParaRPr/>
          </a:p>
        </p:txBody>
      </p:sp>
      <p:sp>
        <p:nvSpPr>
          <p:cNvPr id="55" name="Google Shape;55;p13"/>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ddos test</a:t>
            </a:r>
            <a:endParaRPr/>
          </a:p>
        </p:txBody>
      </p:sp>
      <p:sp>
        <p:nvSpPr>
          <p:cNvPr id="118" name="Google Shape;118;p2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19" name="Google Shape;119;p22"/>
          <p:cNvPicPr preferRelativeResize="0"/>
          <p:nvPr/>
        </p:nvPicPr>
        <p:blipFill>
          <a:blip r:embed="rId3">
            <a:alphaModFix/>
          </a:blip>
          <a:stretch>
            <a:fillRect/>
          </a:stretch>
        </p:blipFill>
        <p:spPr>
          <a:xfrm>
            <a:off x="1298401" y="1289424"/>
            <a:ext cx="6547174" cy="314252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iot / scada / hardware pentest</a:t>
            </a:r>
            <a:endParaRPr/>
          </a:p>
        </p:txBody>
      </p:sp>
      <p:sp>
        <p:nvSpPr>
          <p:cNvPr id="125" name="Google Shape;125;p2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26" name="Google Shape;126;p23"/>
          <p:cNvPicPr preferRelativeResize="0"/>
          <p:nvPr/>
        </p:nvPicPr>
        <p:blipFill>
          <a:blip r:embed="rId3">
            <a:alphaModFix/>
          </a:blip>
          <a:stretch>
            <a:fillRect/>
          </a:stretch>
        </p:blipFill>
        <p:spPr>
          <a:xfrm>
            <a:off x="311700" y="1152475"/>
            <a:ext cx="3804750" cy="2717675"/>
          </a:xfrm>
          <a:prstGeom prst="rect">
            <a:avLst/>
          </a:prstGeom>
          <a:noFill/>
          <a:ln>
            <a:noFill/>
          </a:ln>
        </p:spPr>
      </p:pic>
      <p:pic>
        <p:nvPicPr>
          <p:cNvPr id="127" name="Google Shape;127;p23"/>
          <p:cNvPicPr preferRelativeResize="0"/>
          <p:nvPr/>
        </p:nvPicPr>
        <p:blipFill>
          <a:blip r:embed="rId4">
            <a:alphaModFix/>
          </a:blip>
          <a:stretch>
            <a:fillRect/>
          </a:stretch>
        </p:blipFill>
        <p:spPr>
          <a:xfrm>
            <a:off x="4351425" y="1152474"/>
            <a:ext cx="4292925" cy="2183374"/>
          </a:xfrm>
          <a:prstGeom prst="rect">
            <a:avLst/>
          </a:prstGeom>
          <a:noFill/>
          <a:ln>
            <a:noFill/>
          </a:ln>
        </p:spPr>
      </p:pic>
      <p:pic>
        <p:nvPicPr>
          <p:cNvPr id="128" name="Google Shape;128;p23"/>
          <p:cNvPicPr preferRelativeResize="0"/>
          <p:nvPr/>
        </p:nvPicPr>
        <p:blipFill>
          <a:blip r:embed="rId5">
            <a:alphaModFix/>
          </a:blip>
          <a:stretch>
            <a:fillRect/>
          </a:stretch>
        </p:blipFill>
        <p:spPr>
          <a:xfrm rot="-5400000">
            <a:off x="5732439" y="2794600"/>
            <a:ext cx="1530900" cy="20176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skills required for pentesting</a:t>
            </a:r>
            <a:endParaRPr/>
          </a:p>
        </p:txBody>
      </p:sp>
      <p:sp>
        <p:nvSpPr>
          <p:cNvPr id="134" name="Google Shape;134;p2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SzPts val="440"/>
              <a:buNone/>
            </a:pPr>
            <a:r>
              <a:rPr lang="tr" sz="1420"/>
              <a:t>general</a:t>
            </a:r>
            <a:endParaRPr sz="1420"/>
          </a:p>
          <a:p>
            <a:pPr indent="0" lvl="0" marL="0" rtl="0" algn="l">
              <a:lnSpc>
                <a:spcPct val="95000"/>
              </a:lnSpc>
              <a:spcBef>
                <a:spcPts val="1200"/>
              </a:spcBef>
              <a:spcAft>
                <a:spcPts val="0"/>
              </a:spcAft>
              <a:buSzPts val="440"/>
              <a:buNone/>
            </a:pPr>
            <a:r>
              <a:rPr i="1" lang="tr" sz="1420"/>
              <a:t>programming - linux, windows OS - basic network understanding</a:t>
            </a:r>
            <a:endParaRPr i="1" sz="1420"/>
          </a:p>
          <a:p>
            <a:pPr indent="0" lvl="0" marL="0" rtl="0" algn="l">
              <a:lnSpc>
                <a:spcPct val="95000"/>
              </a:lnSpc>
              <a:spcBef>
                <a:spcPts val="1200"/>
              </a:spcBef>
              <a:spcAft>
                <a:spcPts val="0"/>
              </a:spcAft>
              <a:buSzPts val="440"/>
              <a:buNone/>
            </a:pPr>
            <a:r>
              <a:rPr lang="tr" sz="1420"/>
              <a:t>internal pentest</a:t>
            </a:r>
            <a:endParaRPr sz="1420"/>
          </a:p>
          <a:p>
            <a:pPr indent="0" lvl="0" marL="0" rtl="0" algn="l">
              <a:lnSpc>
                <a:spcPct val="95000"/>
              </a:lnSpc>
              <a:spcBef>
                <a:spcPts val="1200"/>
              </a:spcBef>
              <a:spcAft>
                <a:spcPts val="0"/>
              </a:spcAft>
              <a:buSzPts val="440"/>
              <a:buNone/>
            </a:pPr>
            <a:r>
              <a:rPr i="1" lang="tr" sz="1420"/>
              <a:t>advanced network &amp; OS - understanding blue team and security defense</a:t>
            </a:r>
            <a:endParaRPr i="1" sz="1420"/>
          </a:p>
          <a:p>
            <a:pPr indent="0" lvl="0" marL="0" rtl="0" algn="l">
              <a:lnSpc>
                <a:spcPct val="95000"/>
              </a:lnSpc>
              <a:spcBef>
                <a:spcPts val="1200"/>
              </a:spcBef>
              <a:spcAft>
                <a:spcPts val="0"/>
              </a:spcAft>
              <a:buSzPts val="440"/>
              <a:buNone/>
            </a:pPr>
            <a:r>
              <a:rPr lang="tr" sz="1420"/>
              <a:t>application security</a:t>
            </a:r>
            <a:endParaRPr sz="1420"/>
          </a:p>
          <a:p>
            <a:pPr indent="0" lvl="0" marL="0" rtl="0" algn="l">
              <a:lnSpc>
                <a:spcPct val="95000"/>
              </a:lnSpc>
              <a:spcBef>
                <a:spcPts val="1200"/>
              </a:spcBef>
              <a:spcAft>
                <a:spcPts val="0"/>
              </a:spcAft>
              <a:buSzPts val="440"/>
              <a:buNone/>
            </a:pPr>
            <a:r>
              <a:rPr i="1" lang="tr" sz="1420"/>
              <a:t>development - web &amp; mobile architecture - android &amp; ios OS - docker - cloud - framework </a:t>
            </a:r>
            <a:r>
              <a:rPr i="1" lang="tr" sz="1420"/>
              <a:t>knowledge</a:t>
            </a:r>
            <a:endParaRPr i="1" sz="1420"/>
          </a:p>
          <a:p>
            <a:pPr indent="0" lvl="0" marL="0" rtl="0" algn="l">
              <a:lnSpc>
                <a:spcPct val="95000"/>
              </a:lnSpc>
              <a:spcBef>
                <a:spcPts val="1200"/>
              </a:spcBef>
              <a:spcAft>
                <a:spcPts val="0"/>
              </a:spcAft>
              <a:buSzPts val="440"/>
              <a:buNone/>
            </a:pPr>
            <a:r>
              <a:rPr lang="tr" sz="1420"/>
              <a:t>wireless security</a:t>
            </a:r>
            <a:endParaRPr sz="1420"/>
          </a:p>
          <a:p>
            <a:pPr indent="0" lvl="0" marL="0" rtl="0" algn="l">
              <a:lnSpc>
                <a:spcPct val="95000"/>
              </a:lnSpc>
              <a:spcBef>
                <a:spcPts val="1200"/>
              </a:spcBef>
              <a:spcAft>
                <a:spcPts val="0"/>
              </a:spcAft>
              <a:buSzPts val="440"/>
              <a:buNone/>
            </a:pPr>
            <a:r>
              <a:rPr i="1" lang="tr" sz="1420"/>
              <a:t>advanced network - advanced </a:t>
            </a:r>
            <a:r>
              <a:rPr i="1" lang="tr" sz="1420"/>
              <a:t>communication</a:t>
            </a:r>
            <a:r>
              <a:rPr i="1" lang="tr" sz="1420"/>
              <a:t> </a:t>
            </a:r>
            <a:r>
              <a:rPr i="1" lang="tr" sz="1420"/>
              <a:t>electronics</a:t>
            </a:r>
            <a:r>
              <a:rPr i="1" lang="tr" sz="1420"/>
              <a:t> (ce) - basic hardware</a:t>
            </a:r>
            <a:endParaRPr i="1" sz="1420"/>
          </a:p>
          <a:p>
            <a:pPr indent="0" lvl="0" marL="0" rtl="0" algn="l">
              <a:lnSpc>
                <a:spcPct val="95000"/>
              </a:lnSpc>
              <a:spcBef>
                <a:spcPts val="1200"/>
              </a:spcBef>
              <a:spcAft>
                <a:spcPts val="0"/>
              </a:spcAft>
              <a:buSzPts val="440"/>
              <a:buNone/>
            </a:pPr>
            <a:r>
              <a:rPr lang="tr" sz="1420"/>
              <a:t>iot / hardware security</a:t>
            </a:r>
            <a:endParaRPr sz="1420"/>
          </a:p>
          <a:p>
            <a:pPr indent="0" lvl="0" marL="0" rtl="0" algn="l">
              <a:lnSpc>
                <a:spcPct val="95000"/>
              </a:lnSpc>
              <a:spcBef>
                <a:spcPts val="1200"/>
              </a:spcBef>
              <a:spcAft>
                <a:spcPts val="0"/>
              </a:spcAft>
              <a:buSzPts val="440"/>
              <a:buNone/>
            </a:pPr>
            <a:r>
              <a:rPr i="1" lang="tr" sz="1420"/>
              <a:t>embedded</a:t>
            </a:r>
            <a:r>
              <a:rPr i="1" lang="tr" sz="1420"/>
              <a:t> programming - basic </a:t>
            </a:r>
            <a:r>
              <a:rPr i="1" lang="tr" sz="1420"/>
              <a:t>communication electronics - hardware</a:t>
            </a:r>
            <a:endParaRPr i="1" sz="1420"/>
          </a:p>
          <a:p>
            <a:pPr indent="0" lvl="0" marL="0" rtl="0" algn="l">
              <a:lnSpc>
                <a:spcPct val="95000"/>
              </a:lnSpc>
              <a:spcBef>
                <a:spcPts val="1200"/>
              </a:spcBef>
              <a:spcAft>
                <a:spcPts val="0"/>
              </a:spcAft>
              <a:buSzPts val="440"/>
              <a:buNone/>
            </a:pPr>
            <a:r>
              <a:t/>
            </a:r>
            <a:endParaRPr sz="1420"/>
          </a:p>
          <a:p>
            <a:pPr indent="0" lvl="0" marL="0" rtl="0" algn="l">
              <a:lnSpc>
                <a:spcPct val="95000"/>
              </a:lnSpc>
              <a:spcBef>
                <a:spcPts val="1200"/>
              </a:spcBef>
              <a:spcAft>
                <a:spcPts val="0"/>
              </a:spcAft>
              <a:buSzPts val="440"/>
              <a:buNone/>
            </a:pPr>
            <a:r>
              <a:t/>
            </a:r>
            <a:endParaRPr sz="1420"/>
          </a:p>
          <a:p>
            <a:pPr indent="0" lvl="0" marL="0" rtl="0" algn="l">
              <a:lnSpc>
                <a:spcPct val="95000"/>
              </a:lnSpc>
              <a:spcBef>
                <a:spcPts val="1200"/>
              </a:spcBef>
              <a:spcAft>
                <a:spcPts val="1200"/>
              </a:spcAft>
              <a:buSzPts val="440"/>
              <a:buNone/>
            </a:pPr>
            <a:r>
              <a:t/>
            </a:r>
            <a:endParaRPr sz="142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40" name="Google Shape;140;p25"/>
          <p:cNvPicPr preferRelativeResize="0"/>
          <p:nvPr/>
        </p:nvPicPr>
        <p:blipFill>
          <a:blip r:embed="rId3">
            <a:alphaModFix/>
          </a:blip>
          <a:stretch>
            <a:fillRect/>
          </a:stretch>
        </p:blipFill>
        <p:spPr>
          <a:xfrm>
            <a:off x="697863" y="445026"/>
            <a:ext cx="7748280" cy="41238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46" name="Google Shape;146;p2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47" name="Google Shape;147;p26"/>
          <p:cNvPicPr preferRelativeResize="0"/>
          <p:nvPr/>
        </p:nvPicPr>
        <p:blipFill>
          <a:blip r:embed="rId3">
            <a:alphaModFix/>
          </a:blip>
          <a:stretch>
            <a:fillRect/>
          </a:stretch>
        </p:blipFill>
        <p:spPr>
          <a:xfrm>
            <a:off x="171325" y="168200"/>
            <a:ext cx="4400676" cy="4400676"/>
          </a:xfrm>
          <a:prstGeom prst="rect">
            <a:avLst/>
          </a:prstGeom>
          <a:noFill/>
          <a:ln>
            <a:noFill/>
          </a:ln>
        </p:spPr>
      </p:pic>
      <p:pic>
        <p:nvPicPr>
          <p:cNvPr id="148" name="Google Shape;148;p26"/>
          <p:cNvPicPr preferRelativeResize="0"/>
          <p:nvPr/>
        </p:nvPicPr>
        <p:blipFill>
          <a:blip r:embed="rId4">
            <a:alphaModFix/>
          </a:blip>
          <a:stretch>
            <a:fillRect/>
          </a:stretch>
        </p:blipFill>
        <p:spPr>
          <a:xfrm>
            <a:off x="3017925" y="4042941"/>
            <a:ext cx="1463850" cy="525934"/>
          </a:xfrm>
          <a:prstGeom prst="rect">
            <a:avLst/>
          </a:prstGeom>
          <a:noFill/>
          <a:ln>
            <a:noFill/>
          </a:ln>
        </p:spPr>
      </p:pic>
      <p:pic>
        <p:nvPicPr>
          <p:cNvPr id="149" name="Google Shape;149;p26"/>
          <p:cNvPicPr preferRelativeResize="0"/>
          <p:nvPr/>
        </p:nvPicPr>
        <p:blipFill>
          <a:blip r:embed="rId5">
            <a:alphaModFix/>
          </a:blip>
          <a:stretch>
            <a:fillRect/>
          </a:stretch>
        </p:blipFill>
        <p:spPr>
          <a:xfrm>
            <a:off x="2727150" y="4042950"/>
            <a:ext cx="1844850" cy="1022350"/>
          </a:xfrm>
          <a:prstGeom prst="rect">
            <a:avLst/>
          </a:prstGeom>
          <a:noFill/>
          <a:ln>
            <a:noFill/>
          </a:ln>
        </p:spPr>
      </p:pic>
      <p:pic>
        <p:nvPicPr>
          <p:cNvPr id="150" name="Google Shape;150;p26"/>
          <p:cNvPicPr preferRelativeResize="0"/>
          <p:nvPr/>
        </p:nvPicPr>
        <p:blipFill>
          <a:blip r:embed="rId6">
            <a:alphaModFix/>
          </a:blip>
          <a:stretch>
            <a:fillRect/>
          </a:stretch>
        </p:blipFill>
        <p:spPr>
          <a:xfrm>
            <a:off x="5303950" y="168200"/>
            <a:ext cx="2987826" cy="2240875"/>
          </a:xfrm>
          <a:prstGeom prst="rect">
            <a:avLst/>
          </a:prstGeom>
          <a:noFill/>
          <a:ln>
            <a:noFill/>
          </a:ln>
        </p:spPr>
      </p:pic>
      <p:pic>
        <p:nvPicPr>
          <p:cNvPr id="151" name="Google Shape;151;p26"/>
          <p:cNvPicPr preferRelativeResize="0"/>
          <p:nvPr/>
        </p:nvPicPr>
        <p:blipFill>
          <a:blip r:embed="rId7">
            <a:alphaModFix/>
          </a:blip>
          <a:stretch>
            <a:fillRect/>
          </a:stretch>
        </p:blipFill>
        <p:spPr>
          <a:xfrm>
            <a:off x="5469863" y="2409075"/>
            <a:ext cx="2656000" cy="26560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passive </a:t>
            </a:r>
            <a:r>
              <a:rPr lang="tr"/>
              <a:t>reconnaissance </a:t>
            </a:r>
            <a:r>
              <a:rPr lang="tr"/>
              <a:t>(osint) </a:t>
            </a:r>
            <a:endParaRPr/>
          </a:p>
        </p:txBody>
      </p:sp>
      <p:sp>
        <p:nvSpPr>
          <p:cNvPr id="157" name="Google Shape;157;p27"/>
          <p:cNvSpPr txBox="1"/>
          <p:nvPr>
            <p:ph idx="1" type="body"/>
          </p:nvPr>
        </p:nvSpPr>
        <p:spPr>
          <a:xfrm>
            <a:off x="311700" y="1152475"/>
            <a:ext cx="3405600" cy="3420600"/>
          </a:xfrm>
          <a:prstGeom prst="rect">
            <a:avLst/>
          </a:prstGeom>
        </p:spPr>
        <p:txBody>
          <a:bodyPr anchorCtr="0" anchor="t" bIns="91425" lIns="91425" spcFirstLastPara="1" rIns="91425" wrap="square" tIns="91425">
            <a:normAutofit fontScale="70000" lnSpcReduction="20000"/>
          </a:bodyPr>
          <a:lstStyle/>
          <a:p>
            <a:pPr indent="0" lvl="0" marL="0" rtl="0" algn="l">
              <a:spcBef>
                <a:spcPts val="0"/>
              </a:spcBef>
              <a:spcAft>
                <a:spcPts val="0"/>
              </a:spcAft>
              <a:buNone/>
            </a:pPr>
            <a:r>
              <a:rPr lang="tr"/>
              <a:t>google dork</a:t>
            </a:r>
            <a:endParaRPr/>
          </a:p>
          <a:p>
            <a:pPr indent="0" lvl="0" marL="0" rtl="0" algn="l">
              <a:spcBef>
                <a:spcPts val="1200"/>
              </a:spcBef>
              <a:spcAft>
                <a:spcPts val="0"/>
              </a:spcAft>
              <a:buNone/>
            </a:pPr>
            <a:r>
              <a:rPr lang="tr"/>
              <a:t>social media</a:t>
            </a:r>
            <a:endParaRPr/>
          </a:p>
          <a:p>
            <a:pPr indent="0" lvl="0" marL="0" rtl="0" algn="l">
              <a:spcBef>
                <a:spcPts val="1200"/>
              </a:spcBef>
              <a:spcAft>
                <a:spcPts val="0"/>
              </a:spcAft>
              <a:buNone/>
            </a:pPr>
            <a:r>
              <a:rPr lang="tr"/>
              <a:t>haveibeenpwned</a:t>
            </a:r>
            <a:endParaRPr/>
          </a:p>
          <a:p>
            <a:pPr indent="0" lvl="0" marL="0" rtl="0" algn="l">
              <a:spcBef>
                <a:spcPts val="1200"/>
              </a:spcBef>
              <a:spcAft>
                <a:spcPts val="0"/>
              </a:spcAft>
              <a:buNone/>
            </a:pPr>
            <a:r>
              <a:rPr lang="tr"/>
              <a:t>file metadata, exif</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tr"/>
              <a:t>mxtools</a:t>
            </a:r>
            <a:endParaRPr/>
          </a:p>
          <a:p>
            <a:pPr indent="0" lvl="0" marL="0" rtl="0" algn="l">
              <a:spcBef>
                <a:spcPts val="1200"/>
              </a:spcBef>
              <a:spcAft>
                <a:spcPts val="0"/>
              </a:spcAft>
              <a:buNone/>
            </a:pPr>
            <a:r>
              <a:rPr lang="tr"/>
              <a:t>shodan</a:t>
            </a:r>
            <a:endParaRPr/>
          </a:p>
          <a:p>
            <a:pPr indent="0" lvl="0" marL="0" rtl="0" algn="l">
              <a:spcBef>
                <a:spcPts val="1200"/>
              </a:spcBef>
              <a:spcAft>
                <a:spcPts val="0"/>
              </a:spcAft>
              <a:buNone/>
            </a:pPr>
            <a:r>
              <a:rPr lang="tr"/>
              <a:t>whois</a:t>
            </a:r>
            <a:endParaRPr/>
          </a:p>
          <a:p>
            <a:pPr indent="0" lvl="0" marL="0" rtl="0" algn="l">
              <a:spcBef>
                <a:spcPts val="1200"/>
              </a:spcBef>
              <a:spcAft>
                <a:spcPts val="0"/>
              </a:spcAft>
              <a:buNone/>
            </a:pPr>
            <a:r>
              <a:rPr lang="tr"/>
              <a:t>nslookup</a:t>
            </a:r>
            <a:endParaRPr/>
          </a:p>
          <a:p>
            <a:pPr indent="0" lvl="0" marL="0" rtl="0" algn="l">
              <a:spcBef>
                <a:spcPts val="1200"/>
              </a:spcBef>
              <a:spcAft>
                <a:spcPts val="1200"/>
              </a:spcAft>
              <a:buNone/>
            </a:pPr>
            <a:r>
              <a:rPr lang="tr"/>
              <a:t>osintframework</a:t>
            </a:r>
            <a:endParaRPr/>
          </a:p>
        </p:txBody>
      </p:sp>
      <p:pic>
        <p:nvPicPr>
          <p:cNvPr id="158" name="Google Shape;158;p27"/>
          <p:cNvPicPr preferRelativeResize="0"/>
          <p:nvPr/>
        </p:nvPicPr>
        <p:blipFill>
          <a:blip r:embed="rId3">
            <a:alphaModFix/>
          </a:blip>
          <a:stretch>
            <a:fillRect/>
          </a:stretch>
        </p:blipFill>
        <p:spPr>
          <a:xfrm>
            <a:off x="4839850" y="1152475"/>
            <a:ext cx="2089149" cy="1029599"/>
          </a:xfrm>
          <a:prstGeom prst="rect">
            <a:avLst/>
          </a:prstGeom>
          <a:noFill/>
          <a:ln>
            <a:noFill/>
          </a:ln>
        </p:spPr>
      </p:pic>
      <p:pic>
        <p:nvPicPr>
          <p:cNvPr id="159" name="Google Shape;159;p27"/>
          <p:cNvPicPr preferRelativeResize="0"/>
          <p:nvPr/>
        </p:nvPicPr>
        <p:blipFill>
          <a:blip r:embed="rId3">
            <a:alphaModFix/>
          </a:blip>
          <a:stretch>
            <a:fillRect/>
          </a:stretch>
        </p:blipFill>
        <p:spPr>
          <a:xfrm>
            <a:off x="6929000" y="1152475"/>
            <a:ext cx="2089149" cy="1029599"/>
          </a:xfrm>
          <a:prstGeom prst="rect">
            <a:avLst/>
          </a:prstGeom>
          <a:noFill/>
          <a:ln>
            <a:noFill/>
          </a:ln>
        </p:spPr>
      </p:pic>
      <p:pic>
        <p:nvPicPr>
          <p:cNvPr id="160" name="Google Shape;160;p27"/>
          <p:cNvPicPr preferRelativeResize="0"/>
          <p:nvPr/>
        </p:nvPicPr>
        <p:blipFill>
          <a:blip r:embed="rId3">
            <a:alphaModFix/>
          </a:blip>
          <a:stretch>
            <a:fillRect/>
          </a:stretch>
        </p:blipFill>
        <p:spPr>
          <a:xfrm flipH="1">
            <a:off x="6929001" y="2182074"/>
            <a:ext cx="2089149" cy="1029576"/>
          </a:xfrm>
          <a:prstGeom prst="rect">
            <a:avLst/>
          </a:prstGeom>
          <a:noFill/>
          <a:ln>
            <a:noFill/>
          </a:ln>
        </p:spPr>
      </p:pic>
      <p:pic>
        <p:nvPicPr>
          <p:cNvPr id="161" name="Google Shape;161;p27"/>
          <p:cNvPicPr preferRelativeResize="0"/>
          <p:nvPr/>
        </p:nvPicPr>
        <p:blipFill>
          <a:blip r:embed="rId3">
            <a:alphaModFix/>
          </a:blip>
          <a:stretch>
            <a:fillRect/>
          </a:stretch>
        </p:blipFill>
        <p:spPr>
          <a:xfrm flipH="1">
            <a:off x="4839851" y="2182074"/>
            <a:ext cx="2089149" cy="1029576"/>
          </a:xfrm>
          <a:prstGeom prst="rect">
            <a:avLst/>
          </a:prstGeom>
          <a:noFill/>
          <a:ln>
            <a:noFill/>
          </a:ln>
        </p:spPr>
      </p:pic>
      <p:sp>
        <p:nvSpPr>
          <p:cNvPr id="162" name="Google Shape;162;p27"/>
          <p:cNvSpPr txBox="1"/>
          <p:nvPr>
            <p:ph idx="1" type="body"/>
          </p:nvPr>
        </p:nvSpPr>
        <p:spPr>
          <a:xfrm>
            <a:off x="1931125" y="1152475"/>
            <a:ext cx="3405600" cy="3420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sz="1500">
              <a:solidFill>
                <a:srgbClr val="00FFFF"/>
              </a:solidFill>
            </a:endParaRPr>
          </a:p>
          <a:p>
            <a:pPr indent="0" lvl="0" marL="0" rtl="0" algn="l">
              <a:spcBef>
                <a:spcPts val="1200"/>
              </a:spcBef>
              <a:spcAft>
                <a:spcPts val="0"/>
              </a:spcAft>
              <a:buNone/>
            </a:pPr>
            <a:r>
              <a:rPr lang="tr" sz="1500">
                <a:solidFill>
                  <a:srgbClr val="00FFFF"/>
                </a:solidFill>
              </a:rPr>
              <a:t>human</a:t>
            </a:r>
            <a:endParaRPr sz="1500">
              <a:solidFill>
                <a:srgbClr val="00FFFF"/>
              </a:solidFill>
            </a:endParaRPr>
          </a:p>
          <a:p>
            <a:pPr indent="0" lvl="0" marL="0" rtl="0" algn="l">
              <a:spcBef>
                <a:spcPts val="1200"/>
              </a:spcBef>
              <a:spcAft>
                <a:spcPts val="0"/>
              </a:spcAft>
              <a:buNone/>
            </a:pPr>
            <a:r>
              <a:rPr lang="tr" sz="1500">
                <a:solidFill>
                  <a:srgbClr val="00FFFF"/>
                </a:solidFill>
              </a:rPr>
              <a:t>enumaration</a:t>
            </a:r>
            <a:endParaRPr sz="1500">
              <a:solidFill>
                <a:srgbClr val="00FFFF"/>
              </a:solidFill>
            </a:endParaRPr>
          </a:p>
          <a:p>
            <a:pPr indent="0" lvl="0" marL="0" rtl="0" algn="l">
              <a:spcBef>
                <a:spcPts val="1200"/>
              </a:spcBef>
              <a:spcAft>
                <a:spcPts val="0"/>
              </a:spcAft>
              <a:buNone/>
            </a:pPr>
            <a:r>
              <a:t/>
            </a:r>
            <a:endParaRPr sz="1500">
              <a:solidFill>
                <a:srgbClr val="00FFFF"/>
              </a:solidFill>
            </a:endParaRPr>
          </a:p>
          <a:p>
            <a:pPr indent="0" lvl="0" marL="0" rtl="0" algn="l">
              <a:spcBef>
                <a:spcPts val="1200"/>
              </a:spcBef>
              <a:spcAft>
                <a:spcPts val="0"/>
              </a:spcAft>
              <a:buNone/>
            </a:pPr>
            <a:r>
              <a:t/>
            </a:r>
            <a:endParaRPr sz="1500">
              <a:solidFill>
                <a:srgbClr val="00FFFF"/>
              </a:solidFill>
            </a:endParaRPr>
          </a:p>
          <a:p>
            <a:pPr indent="0" lvl="0" marL="0" rtl="0" algn="l">
              <a:spcBef>
                <a:spcPts val="1200"/>
              </a:spcBef>
              <a:spcAft>
                <a:spcPts val="0"/>
              </a:spcAft>
              <a:buNone/>
            </a:pPr>
            <a:r>
              <a:rPr lang="tr" sz="1500">
                <a:solidFill>
                  <a:srgbClr val="00FFFF"/>
                </a:solidFill>
              </a:rPr>
              <a:t>system</a:t>
            </a:r>
            <a:endParaRPr sz="1500">
              <a:solidFill>
                <a:srgbClr val="00FFFF"/>
              </a:solidFill>
            </a:endParaRPr>
          </a:p>
          <a:p>
            <a:pPr indent="0" lvl="0" marL="0" rtl="0" algn="l">
              <a:spcBef>
                <a:spcPts val="1200"/>
              </a:spcBef>
              <a:spcAft>
                <a:spcPts val="1200"/>
              </a:spcAft>
              <a:buNone/>
            </a:pPr>
            <a:r>
              <a:rPr lang="tr" sz="1500">
                <a:solidFill>
                  <a:srgbClr val="00FFFF"/>
                </a:solidFill>
              </a:rPr>
              <a:t>enumaration</a:t>
            </a:r>
            <a:endParaRPr sz="1500">
              <a:solidFill>
                <a:srgbClr val="00FFFF"/>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i="1" lang="tr">
                <a:solidFill>
                  <a:schemeClr val="accent6"/>
                </a:solidFill>
              </a:rPr>
              <a:t>basic network</a:t>
            </a:r>
            <a:endParaRPr i="1">
              <a:solidFill>
                <a:schemeClr val="accent6"/>
              </a:solidFill>
            </a:endParaRPr>
          </a:p>
        </p:txBody>
      </p:sp>
      <p:sp>
        <p:nvSpPr>
          <p:cNvPr id="168" name="Google Shape;168;p2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69" name="Google Shape;169;p28"/>
          <p:cNvPicPr preferRelativeResize="0"/>
          <p:nvPr/>
        </p:nvPicPr>
        <p:blipFill>
          <a:blip r:embed="rId3">
            <a:alphaModFix/>
          </a:blip>
          <a:stretch>
            <a:fillRect/>
          </a:stretch>
        </p:blipFill>
        <p:spPr>
          <a:xfrm>
            <a:off x="311701" y="1017725"/>
            <a:ext cx="5487049" cy="347332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i="1" lang="tr">
                <a:solidFill>
                  <a:schemeClr val="accent6"/>
                </a:solidFill>
              </a:rPr>
              <a:t>ip &amp; mac</a:t>
            </a:r>
            <a:endParaRPr i="1">
              <a:solidFill>
                <a:schemeClr val="accent6"/>
              </a:solidFill>
            </a:endParaRPr>
          </a:p>
        </p:txBody>
      </p:sp>
      <p:sp>
        <p:nvSpPr>
          <p:cNvPr id="175" name="Google Shape;175;p2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76" name="Google Shape;176;p29"/>
          <p:cNvPicPr preferRelativeResize="0"/>
          <p:nvPr/>
        </p:nvPicPr>
        <p:blipFill>
          <a:blip r:embed="rId3">
            <a:alphaModFix/>
          </a:blip>
          <a:stretch>
            <a:fillRect/>
          </a:stretch>
        </p:blipFill>
        <p:spPr>
          <a:xfrm>
            <a:off x="4733038" y="1255201"/>
            <a:ext cx="4180725" cy="2351649"/>
          </a:xfrm>
          <a:prstGeom prst="rect">
            <a:avLst/>
          </a:prstGeom>
          <a:noFill/>
          <a:ln>
            <a:noFill/>
          </a:ln>
        </p:spPr>
      </p:pic>
      <p:pic>
        <p:nvPicPr>
          <p:cNvPr id="177" name="Google Shape;177;p29"/>
          <p:cNvPicPr preferRelativeResize="0"/>
          <p:nvPr/>
        </p:nvPicPr>
        <p:blipFill>
          <a:blip r:embed="rId4">
            <a:alphaModFix/>
          </a:blip>
          <a:stretch>
            <a:fillRect/>
          </a:stretch>
        </p:blipFill>
        <p:spPr>
          <a:xfrm>
            <a:off x="230238" y="1214347"/>
            <a:ext cx="4325976" cy="2433362"/>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i="1" lang="tr">
                <a:solidFill>
                  <a:schemeClr val="accent6"/>
                </a:solidFill>
              </a:rPr>
              <a:t>OSI</a:t>
            </a:r>
            <a:endParaRPr i="1">
              <a:solidFill>
                <a:schemeClr val="accent6"/>
              </a:solidFill>
            </a:endParaRPr>
          </a:p>
        </p:txBody>
      </p:sp>
      <p:sp>
        <p:nvSpPr>
          <p:cNvPr id="183" name="Google Shape;183;p3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84" name="Google Shape;184;p30"/>
          <p:cNvPicPr preferRelativeResize="0"/>
          <p:nvPr/>
        </p:nvPicPr>
        <p:blipFill>
          <a:blip r:embed="rId3">
            <a:alphaModFix/>
          </a:blip>
          <a:stretch>
            <a:fillRect/>
          </a:stretch>
        </p:blipFill>
        <p:spPr>
          <a:xfrm>
            <a:off x="481700" y="1152474"/>
            <a:ext cx="8180600" cy="34649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i="1" lang="tr">
                <a:solidFill>
                  <a:schemeClr val="accent6"/>
                </a:solidFill>
              </a:rPr>
              <a:t>osi vs tcp-ip</a:t>
            </a:r>
            <a:endParaRPr i="1">
              <a:solidFill>
                <a:schemeClr val="accent6"/>
              </a:solidFill>
            </a:endParaRPr>
          </a:p>
        </p:txBody>
      </p:sp>
      <p:sp>
        <p:nvSpPr>
          <p:cNvPr id="190" name="Google Shape;190;p3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91" name="Google Shape;191;p31"/>
          <p:cNvPicPr preferRelativeResize="0"/>
          <p:nvPr/>
        </p:nvPicPr>
        <p:blipFill rotWithShape="1">
          <a:blip r:embed="rId3">
            <a:alphaModFix/>
          </a:blip>
          <a:srcRect b="2534" l="0" r="0" t="0"/>
          <a:stretch/>
        </p:blipFill>
        <p:spPr>
          <a:xfrm>
            <a:off x="1988400" y="1008337"/>
            <a:ext cx="5167196" cy="37046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whoami</a:t>
            </a:r>
            <a:endParaRPr/>
          </a:p>
        </p:txBody>
      </p:sp>
      <p:sp>
        <p:nvSpPr>
          <p:cNvPr id="61" name="Google Shape;61;p1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tr"/>
              <a:t>can öztaş</a:t>
            </a:r>
            <a:endParaRPr/>
          </a:p>
          <a:p>
            <a:pPr indent="0" lvl="0" marL="0" rtl="0" algn="l">
              <a:spcBef>
                <a:spcPts val="1200"/>
              </a:spcBef>
              <a:spcAft>
                <a:spcPts val="0"/>
              </a:spcAft>
              <a:buNone/>
            </a:pPr>
            <a:r>
              <a:rPr lang="tr"/>
              <a:t>ankara university - computer engineering</a:t>
            </a:r>
            <a:endParaRPr/>
          </a:p>
          <a:p>
            <a:pPr indent="0" lvl="0" marL="0" rtl="0" algn="l">
              <a:spcBef>
                <a:spcPts val="1200"/>
              </a:spcBef>
              <a:spcAft>
                <a:spcPts val="0"/>
              </a:spcAft>
              <a:buNone/>
            </a:pPr>
            <a:r>
              <a:rPr lang="tr"/>
              <a:t>penetration tester</a:t>
            </a:r>
            <a:endParaRPr/>
          </a:p>
          <a:p>
            <a:pPr indent="0" lvl="0" marL="0" rtl="0" algn="l">
              <a:spcBef>
                <a:spcPts val="1200"/>
              </a:spcBef>
              <a:spcAft>
                <a:spcPts val="0"/>
              </a:spcAft>
              <a:buNone/>
            </a:pPr>
            <a:r>
              <a:rPr lang="tr"/>
              <a:t>privacy &amp; security research with ML</a:t>
            </a:r>
            <a:endParaRPr/>
          </a:p>
          <a:p>
            <a:pPr indent="0" lvl="0" marL="0" rtl="0" algn="l">
              <a:spcBef>
                <a:spcPts val="1200"/>
              </a:spcBef>
              <a:spcAft>
                <a:spcPts val="1200"/>
              </a:spcAft>
              <a:buNone/>
            </a:pPr>
            <a:r>
              <a:rPr lang="tr"/>
              <a:t>ctf player</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97" name="Google Shape;197;p3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tr"/>
              <a:t>common</a:t>
            </a:r>
            <a:endParaRPr/>
          </a:p>
          <a:p>
            <a:pPr indent="0" lvl="0" marL="0" rtl="0" algn="l">
              <a:spcBef>
                <a:spcPts val="1200"/>
              </a:spcBef>
              <a:spcAft>
                <a:spcPts val="0"/>
              </a:spcAft>
              <a:buNone/>
            </a:pPr>
            <a:r>
              <a:rPr lang="tr"/>
              <a:t>ports &amp;</a:t>
            </a:r>
            <a:endParaRPr/>
          </a:p>
          <a:p>
            <a:pPr indent="0" lvl="0" marL="0" rtl="0" algn="l">
              <a:spcBef>
                <a:spcPts val="1200"/>
              </a:spcBef>
              <a:spcAft>
                <a:spcPts val="1200"/>
              </a:spcAft>
              <a:buNone/>
            </a:pPr>
            <a:r>
              <a:rPr lang="tr"/>
              <a:t>services</a:t>
            </a:r>
            <a:endParaRPr/>
          </a:p>
        </p:txBody>
      </p:sp>
      <p:pic>
        <p:nvPicPr>
          <p:cNvPr id="198" name="Google Shape;198;p32"/>
          <p:cNvPicPr preferRelativeResize="0"/>
          <p:nvPr/>
        </p:nvPicPr>
        <p:blipFill>
          <a:blip r:embed="rId3">
            <a:alphaModFix/>
          </a:blip>
          <a:stretch>
            <a:fillRect/>
          </a:stretch>
        </p:blipFill>
        <p:spPr>
          <a:xfrm>
            <a:off x="1784675" y="445025"/>
            <a:ext cx="5773400" cy="448989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i="1" lang="tr">
                <a:solidFill>
                  <a:schemeClr val="accent6"/>
                </a:solidFill>
              </a:rPr>
              <a:t>tcp vs udp</a:t>
            </a:r>
            <a:endParaRPr i="1">
              <a:solidFill>
                <a:schemeClr val="accent6"/>
              </a:solidFill>
            </a:endParaRPr>
          </a:p>
        </p:txBody>
      </p:sp>
      <p:sp>
        <p:nvSpPr>
          <p:cNvPr id="204" name="Google Shape;204;p3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05" name="Google Shape;205;p33"/>
          <p:cNvPicPr preferRelativeResize="0"/>
          <p:nvPr/>
        </p:nvPicPr>
        <p:blipFill>
          <a:blip r:embed="rId3">
            <a:alphaModFix/>
          </a:blip>
          <a:stretch>
            <a:fillRect/>
          </a:stretch>
        </p:blipFill>
        <p:spPr>
          <a:xfrm>
            <a:off x="929050" y="1152474"/>
            <a:ext cx="7285901" cy="35077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i="1" lang="tr">
                <a:solidFill>
                  <a:schemeClr val="accent6"/>
                </a:solidFill>
              </a:rPr>
              <a:t>subnetting</a:t>
            </a:r>
            <a:endParaRPr i="1">
              <a:solidFill>
                <a:schemeClr val="accent6"/>
              </a:solidFill>
            </a:endParaRPr>
          </a:p>
        </p:txBody>
      </p:sp>
      <p:sp>
        <p:nvSpPr>
          <p:cNvPr id="211" name="Google Shape;211;p3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12" name="Google Shape;212;p34"/>
          <p:cNvPicPr preferRelativeResize="0"/>
          <p:nvPr/>
        </p:nvPicPr>
        <p:blipFill>
          <a:blip r:embed="rId3">
            <a:alphaModFix/>
          </a:blip>
          <a:stretch>
            <a:fillRect/>
          </a:stretch>
        </p:blipFill>
        <p:spPr>
          <a:xfrm>
            <a:off x="394629" y="1152479"/>
            <a:ext cx="6762725" cy="31297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i="1" lang="tr">
                <a:solidFill>
                  <a:schemeClr val="accent6"/>
                </a:solidFill>
              </a:rPr>
              <a:t>subnetting</a:t>
            </a:r>
            <a:endParaRPr i="1">
              <a:solidFill>
                <a:schemeClr val="accent6"/>
              </a:solidFill>
            </a:endParaRPr>
          </a:p>
        </p:txBody>
      </p:sp>
      <p:sp>
        <p:nvSpPr>
          <p:cNvPr id="218" name="Google Shape;218;p3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tr"/>
              <a:t>													switch -&gt; L2 same</a:t>
            </a:r>
            <a:endParaRPr/>
          </a:p>
          <a:p>
            <a:pPr indent="0" lvl="0" marL="0" rtl="0" algn="l">
              <a:spcBef>
                <a:spcPts val="1200"/>
              </a:spcBef>
              <a:spcAft>
                <a:spcPts val="0"/>
              </a:spcAft>
              <a:buNone/>
            </a:pPr>
            <a:r>
              <a:rPr lang="tr"/>
              <a:t>													</a:t>
            </a:r>
            <a:r>
              <a:rPr lang="tr"/>
              <a:t>	</a:t>
            </a:r>
            <a:r>
              <a:rPr lang="tr"/>
              <a:t>broadcast domain</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tr"/>
              <a:t>													router -&gt; L3 different</a:t>
            </a:r>
            <a:endParaRPr/>
          </a:p>
          <a:p>
            <a:pPr indent="0" lvl="0" marL="0" rtl="0" algn="l">
              <a:spcBef>
                <a:spcPts val="1200"/>
              </a:spcBef>
              <a:spcAft>
                <a:spcPts val="1200"/>
              </a:spcAft>
              <a:buNone/>
            </a:pPr>
            <a:r>
              <a:rPr lang="tr"/>
              <a:t>														broadcast domain</a:t>
            </a:r>
            <a:endParaRPr/>
          </a:p>
        </p:txBody>
      </p:sp>
      <p:pic>
        <p:nvPicPr>
          <p:cNvPr id="219" name="Google Shape;219;p35"/>
          <p:cNvPicPr preferRelativeResize="0"/>
          <p:nvPr/>
        </p:nvPicPr>
        <p:blipFill>
          <a:blip r:embed="rId3">
            <a:alphaModFix/>
          </a:blip>
          <a:stretch>
            <a:fillRect/>
          </a:stretch>
        </p:blipFill>
        <p:spPr>
          <a:xfrm>
            <a:off x="311700" y="1152475"/>
            <a:ext cx="6191250" cy="35433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3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i="1" lang="tr">
                <a:solidFill>
                  <a:schemeClr val="accent6"/>
                </a:solidFill>
              </a:rPr>
              <a:t>basic linux</a:t>
            </a:r>
            <a:endParaRPr i="1">
              <a:solidFill>
                <a:schemeClr val="accent6"/>
              </a:solidFill>
            </a:endParaRPr>
          </a:p>
        </p:txBody>
      </p:sp>
      <p:sp>
        <p:nvSpPr>
          <p:cNvPr id="225" name="Google Shape;225;p36"/>
          <p:cNvSpPr txBox="1"/>
          <p:nvPr>
            <p:ph idx="1" type="body"/>
          </p:nvPr>
        </p:nvSpPr>
        <p:spPr>
          <a:xfrm>
            <a:off x="7026075" y="1163050"/>
            <a:ext cx="1806300" cy="3405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tr"/>
              <a:t>everything is a                                                                                                                                             file		</a:t>
            </a:r>
            <a:endParaRPr/>
          </a:p>
          <a:p>
            <a:pPr indent="0" lvl="0" marL="0" rtl="0" algn="l">
              <a:spcBef>
                <a:spcPts val="1200"/>
              </a:spcBef>
              <a:spcAft>
                <a:spcPts val="1200"/>
              </a:spcAft>
              <a:buNone/>
            </a:pPr>
            <a:r>
              <a:rPr lang="tr"/>
              <a:t>root-sudo	</a:t>
            </a:r>
            <a:endParaRPr/>
          </a:p>
        </p:txBody>
      </p:sp>
      <p:pic>
        <p:nvPicPr>
          <p:cNvPr id="226" name="Google Shape;226;p36"/>
          <p:cNvPicPr preferRelativeResize="0"/>
          <p:nvPr/>
        </p:nvPicPr>
        <p:blipFill>
          <a:blip r:embed="rId3">
            <a:alphaModFix/>
          </a:blip>
          <a:stretch>
            <a:fillRect/>
          </a:stretch>
        </p:blipFill>
        <p:spPr>
          <a:xfrm>
            <a:off x="431774" y="1017725"/>
            <a:ext cx="6594301" cy="42311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3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i="1" lang="tr">
                <a:solidFill>
                  <a:schemeClr val="accent6"/>
                </a:solidFill>
              </a:rPr>
              <a:t>basic windows</a:t>
            </a:r>
            <a:endParaRPr i="1">
              <a:solidFill>
                <a:schemeClr val="accent6"/>
              </a:solidFill>
            </a:endParaRPr>
          </a:p>
        </p:txBody>
      </p:sp>
      <p:sp>
        <p:nvSpPr>
          <p:cNvPr id="232" name="Google Shape;232;p37"/>
          <p:cNvSpPr txBox="1"/>
          <p:nvPr>
            <p:ph idx="1" type="body"/>
          </p:nvPr>
        </p:nvSpPr>
        <p:spPr>
          <a:xfrm>
            <a:off x="7590800" y="1152475"/>
            <a:ext cx="12414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tr"/>
              <a:t>local admin</a:t>
            </a:r>
            <a:endParaRPr/>
          </a:p>
          <a:p>
            <a:pPr indent="0" lvl="0" marL="0" rtl="0" algn="l">
              <a:spcBef>
                <a:spcPts val="1200"/>
              </a:spcBef>
              <a:spcAft>
                <a:spcPts val="0"/>
              </a:spcAft>
              <a:buNone/>
            </a:pPr>
            <a:r>
              <a:rPr lang="tr"/>
              <a:t>NT authority</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lang="tr"/>
              <a:t>domain admin</a:t>
            </a:r>
            <a:endParaRPr/>
          </a:p>
        </p:txBody>
      </p:sp>
      <p:pic>
        <p:nvPicPr>
          <p:cNvPr id="233" name="Google Shape;233;p37"/>
          <p:cNvPicPr preferRelativeResize="0"/>
          <p:nvPr/>
        </p:nvPicPr>
        <p:blipFill>
          <a:blip r:embed="rId3">
            <a:alphaModFix/>
          </a:blip>
          <a:stretch>
            <a:fillRect/>
          </a:stretch>
        </p:blipFill>
        <p:spPr>
          <a:xfrm>
            <a:off x="311700" y="1152473"/>
            <a:ext cx="7279100" cy="36622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3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active </a:t>
            </a:r>
            <a:r>
              <a:rPr lang="tr"/>
              <a:t>reconnaissance </a:t>
            </a:r>
            <a:endParaRPr/>
          </a:p>
        </p:txBody>
      </p:sp>
      <p:sp>
        <p:nvSpPr>
          <p:cNvPr id="239" name="Google Shape;239;p3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70000" lnSpcReduction="20000"/>
          </a:bodyPr>
          <a:lstStyle/>
          <a:p>
            <a:pPr indent="0" lvl="0" marL="0" rtl="0" algn="l">
              <a:spcBef>
                <a:spcPts val="0"/>
              </a:spcBef>
              <a:spcAft>
                <a:spcPts val="0"/>
              </a:spcAft>
              <a:buNone/>
            </a:pPr>
            <a:r>
              <a:rPr lang="tr"/>
              <a:t>nmap</a:t>
            </a:r>
            <a:endParaRPr/>
          </a:p>
          <a:p>
            <a:pPr indent="0" lvl="0" marL="0" rtl="0" algn="l">
              <a:spcBef>
                <a:spcPts val="1200"/>
              </a:spcBef>
              <a:spcAft>
                <a:spcPts val="0"/>
              </a:spcAft>
              <a:buNone/>
            </a:pPr>
            <a:r>
              <a:rPr lang="tr"/>
              <a:t>enum4linux</a:t>
            </a:r>
            <a:endParaRPr/>
          </a:p>
          <a:p>
            <a:pPr indent="0" lvl="0" marL="0" rtl="0" algn="l">
              <a:spcBef>
                <a:spcPts val="1200"/>
              </a:spcBef>
              <a:spcAft>
                <a:spcPts val="0"/>
              </a:spcAft>
              <a:buNone/>
            </a:pPr>
            <a:r>
              <a:rPr lang="tr"/>
              <a:t>bloodhound-sharphound</a:t>
            </a:r>
            <a:endParaRPr/>
          </a:p>
          <a:p>
            <a:pPr indent="0" lvl="0" marL="0" rtl="0" algn="l">
              <a:spcBef>
                <a:spcPts val="1200"/>
              </a:spcBef>
              <a:spcAft>
                <a:spcPts val="0"/>
              </a:spcAft>
              <a:buNone/>
            </a:pPr>
            <a:r>
              <a:rPr lang="tr"/>
              <a:t>dirbuster</a:t>
            </a:r>
            <a:endParaRPr/>
          </a:p>
          <a:p>
            <a:pPr indent="0" lvl="0" marL="0" rtl="0" algn="l">
              <a:spcBef>
                <a:spcPts val="1200"/>
              </a:spcBef>
              <a:spcAft>
                <a:spcPts val="0"/>
              </a:spcAft>
              <a:buNone/>
            </a:pPr>
            <a:r>
              <a:rPr lang="tr"/>
              <a:t>responder</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tr"/>
              <a:t>nessus</a:t>
            </a:r>
            <a:endParaRPr/>
          </a:p>
          <a:p>
            <a:pPr indent="0" lvl="0" marL="0" rtl="0" algn="l">
              <a:spcBef>
                <a:spcPts val="1200"/>
              </a:spcBef>
              <a:spcAft>
                <a:spcPts val="0"/>
              </a:spcAft>
              <a:buNone/>
            </a:pPr>
            <a:r>
              <a:rPr lang="tr"/>
              <a:t>nikto</a:t>
            </a:r>
            <a:endParaRPr/>
          </a:p>
          <a:p>
            <a:pPr indent="0" lvl="0" marL="0" rtl="0" algn="l">
              <a:spcBef>
                <a:spcPts val="1200"/>
              </a:spcBef>
              <a:spcAft>
                <a:spcPts val="0"/>
              </a:spcAft>
              <a:buNone/>
            </a:pPr>
            <a:r>
              <a:rPr lang="tr"/>
              <a:t>core impact</a:t>
            </a:r>
            <a:endParaRPr/>
          </a:p>
          <a:p>
            <a:pPr indent="0" lvl="0" marL="0" rtl="0" algn="l">
              <a:spcBef>
                <a:spcPts val="1200"/>
              </a:spcBef>
              <a:spcAft>
                <a:spcPts val="1200"/>
              </a:spcAft>
              <a:buNone/>
            </a:pPr>
            <a:r>
              <a:rPr lang="tr"/>
              <a:t>nuclei</a:t>
            </a:r>
            <a:endParaRPr/>
          </a:p>
        </p:txBody>
      </p:sp>
      <p:pic>
        <p:nvPicPr>
          <p:cNvPr id="240" name="Google Shape;240;p38"/>
          <p:cNvPicPr preferRelativeResize="0"/>
          <p:nvPr/>
        </p:nvPicPr>
        <p:blipFill>
          <a:blip r:embed="rId3">
            <a:alphaModFix/>
          </a:blip>
          <a:stretch>
            <a:fillRect/>
          </a:stretch>
        </p:blipFill>
        <p:spPr>
          <a:xfrm>
            <a:off x="5426700" y="1584868"/>
            <a:ext cx="3405601" cy="3303180"/>
          </a:xfrm>
          <a:prstGeom prst="rect">
            <a:avLst/>
          </a:prstGeom>
          <a:noFill/>
          <a:ln>
            <a:noFill/>
          </a:ln>
        </p:spPr>
      </p:pic>
      <p:sp>
        <p:nvSpPr>
          <p:cNvPr id="241" name="Google Shape;241;p38"/>
          <p:cNvSpPr txBox="1"/>
          <p:nvPr>
            <p:ph idx="1" type="body"/>
          </p:nvPr>
        </p:nvSpPr>
        <p:spPr>
          <a:xfrm>
            <a:off x="2906475" y="1150388"/>
            <a:ext cx="3405600" cy="3420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sz="1500">
              <a:solidFill>
                <a:srgbClr val="00FFFF"/>
              </a:solidFill>
            </a:endParaRPr>
          </a:p>
          <a:p>
            <a:pPr indent="0" lvl="0" marL="0" rtl="0" algn="l">
              <a:spcBef>
                <a:spcPts val="1200"/>
              </a:spcBef>
              <a:spcAft>
                <a:spcPts val="0"/>
              </a:spcAft>
              <a:buNone/>
            </a:pPr>
            <a:r>
              <a:rPr lang="tr" sz="1500">
                <a:solidFill>
                  <a:srgbClr val="00FFFF"/>
                </a:solidFill>
              </a:rPr>
              <a:t>network</a:t>
            </a:r>
            <a:endParaRPr sz="1500">
              <a:solidFill>
                <a:srgbClr val="00FFFF"/>
              </a:solidFill>
            </a:endParaRPr>
          </a:p>
          <a:p>
            <a:pPr indent="0" lvl="0" marL="0" rtl="0" algn="l">
              <a:spcBef>
                <a:spcPts val="1200"/>
              </a:spcBef>
              <a:spcAft>
                <a:spcPts val="0"/>
              </a:spcAft>
              <a:buNone/>
            </a:pPr>
            <a:r>
              <a:rPr lang="tr" sz="1500">
                <a:solidFill>
                  <a:srgbClr val="00FFFF"/>
                </a:solidFill>
              </a:rPr>
              <a:t>enumaration</a:t>
            </a:r>
            <a:endParaRPr sz="1500">
              <a:solidFill>
                <a:srgbClr val="00FFFF"/>
              </a:solidFill>
            </a:endParaRPr>
          </a:p>
          <a:p>
            <a:pPr indent="0" lvl="0" marL="0" rtl="0" algn="l">
              <a:spcBef>
                <a:spcPts val="1200"/>
              </a:spcBef>
              <a:spcAft>
                <a:spcPts val="0"/>
              </a:spcAft>
              <a:buNone/>
            </a:pPr>
            <a:r>
              <a:t/>
            </a:r>
            <a:endParaRPr sz="1500">
              <a:solidFill>
                <a:srgbClr val="00FFFF"/>
              </a:solidFill>
            </a:endParaRPr>
          </a:p>
          <a:p>
            <a:pPr indent="0" lvl="0" marL="0" rtl="0" algn="l">
              <a:spcBef>
                <a:spcPts val="1200"/>
              </a:spcBef>
              <a:spcAft>
                <a:spcPts val="0"/>
              </a:spcAft>
              <a:buNone/>
            </a:pPr>
            <a:r>
              <a:t/>
            </a:r>
            <a:endParaRPr sz="1500">
              <a:solidFill>
                <a:srgbClr val="00FFFF"/>
              </a:solidFill>
            </a:endParaRPr>
          </a:p>
          <a:p>
            <a:pPr indent="0" lvl="0" marL="0" rtl="0" algn="l">
              <a:spcBef>
                <a:spcPts val="1200"/>
              </a:spcBef>
              <a:spcAft>
                <a:spcPts val="0"/>
              </a:spcAft>
              <a:buNone/>
            </a:pPr>
            <a:r>
              <a:rPr lang="tr" sz="1500">
                <a:solidFill>
                  <a:srgbClr val="00FFFF"/>
                </a:solidFill>
              </a:rPr>
              <a:t>vulnerability</a:t>
            </a:r>
            <a:endParaRPr sz="1500">
              <a:solidFill>
                <a:srgbClr val="00FFFF"/>
              </a:solidFill>
            </a:endParaRPr>
          </a:p>
          <a:p>
            <a:pPr indent="0" lvl="0" marL="0" rtl="0" algn="l">
              <a:spcBef>
                <a:spcPts val="1200"/>
              </a:spcBef>
              <a:spcAft>
                <a:spcPts val="1200"/>
              </a:spcAft>
              <a:buNone/>
            </a:pPr>
            <a:r>
              <a:rPr lang="tr" sz="1500">
                <a:solidFill>
                  <a:srgbClr val="00FFFF"/>
                </a:solidFill>
              </a:rPr>
              <a:t>scan</a:t>
            </a:r>
            <a:endParaRPr sz="1500">
              <a:solidFill>
                <a:srgbClr val="00FFFF"/>
              </a:solidFill>
            </a:endParaRPr>
          </a:p>
        </p:txBody>
      </p:sp>
      <p:pic>
        <p:nvPicPr>
          <p:cNvPr id="242" name="Google Shape;242;p38"/>
          <p:cNvPicPr preferRelativeResize="0"/>
          <p:nvPr/>
        </p:nvPicPr>
        <p:blipFill>
          <a:blip r:embed="rId4">
            <a:alphaModFix/>
          </a:blip>
          <a:stretch>
            <a:fillRect/>
          </a:stretch>
        </p:blipFill>
        <p:spPr>
          <a:xfrm>
            <a:off x="7692472" y="445025"/>
            <a:ext cx="1139825" cy="1139850"/>
          </a:xfrm>
          <a:prstGeom prst="rect">
            <a:avLst/>
          </a:prstGeom>
          <a:noFill/>
          <a:ln>
            <a:noFill/>
          </a:ln>
        </p:spPr>
      </p:pic>
      <p:pic>
        <p:nvPicPr>
          <p:cNvPr id="243" name="Google Shape;243;p38"/>
          <p:cNvPicPr preferRelativeResize="0"/>
          <p:nvPr/>
        </p:nvPicPr>
        <p:blipFill>
          <a:blip r:embed="rId4">
            <a:alphaModFix/>
          </a:blip>
          <a:stretch>
            <a:fillRect/>
          </a:stretch>
        </p:blipFill>
        <p:spPr>
          <a:xfrm flipH="1">
            <a:off x="5426710" y="445025"/>
            <a:ext cx="1139850" cy="11398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3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phishing</a:t>
            </a:r>
            <a:endParaRPr/>
          </a:p>
        </p:txBody>
      </p:sp>
      <p:sp>
        <p:nvSpPr>
          <p:cNvPr id="249" name="Google Shape;249;p3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tr"/>
              <a:t>msfvenom</a:t>
            </a:r>
            <a:endParaRPr/>
          </a:p>
          <a:p>
            <a:pPr indent="0" lvl="0" marL="0" rtl="0" algn="l">
              <a:spcBef>
                <a:spcPts val="1200"/>
              </a:spcBef>
              <a:spcAft>
                <a:spcPts val="0"/>
              </a:spcAft>
              <a:buNone/>
            </a:pPr>
            <a:r>
              <a:rPr lang="tr"/>
              <a:t>evil-twin</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tr"/>
              <a:t>gophish</a:t>
            </a:r>
            <a:endParaRPr/>
          </a:p>
          <a:p>
            <a:pPr indent="0" lvl="0" marL="0" rtl="0" algn="l">
              <a:spcBef>
                <a:spcPts val="1200"/>
              </a:spcBef>
              <a:spcAft>
                <a:spcPts val="0"/>
              </a:spcAft>
              <a:buNone/>
            </a:pPr>
            <a:r>
              <a:rPr lang="tr"/>
              <a:t>set</a:t>
            </a:r>
            <a:endParaRPr/>
          </a:p>
          <a:p>
            <a:pPr indent="0" lvl="0" marL="0" rtl="0" algn="l">
              <a:spcBef>
                <a:spcPts val="1200"/>
              </a:spcBef>
              <a:spcAft>
                <a:spcPts val="1200"/>
              </a:spcAft>
              <a:buNone/>
            </a:pPr>
            <a:r>
              <a:rPr lang="tr"/>
              <a:t>spearphish</a:t>
            </a:r>
            <a:endParaRPr/>
          </a:p>
        </p:txBody>
      </p:sp>
      <p:sp>
        <p:nvSpPr>
          <p:cNvPr id="250" name="Google Shape;250;p39"/>
          <p:cNvSpPr txBox="1"/>
          <p:nvPr>
            <p:ph idx="1" type="body"/>
          </p:nvPr>
        </p:nvSpPr>
        <p:spPr>
          <a:xfrm>
            <a:off x="2510825" y="1150363"/>
            <a:ext cx="3405600" cy="3420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tr" sz="1500">
                <a:solidFill>
                  <a:srgbClr val="00FFFF"/>
                </a:solidFill>
              </a:rPr>
              <a:t>capture </a:t>
            </a:r>
            <a:endParaRPr sz="1500">
              <a:solidFill>
                <a:srgbClr val="00FFFF"/>
              </a:solidFill>
            </a:endParaRPr>
          </a:p>
          <a:p>
            <a:pPr indent="0" lvl="0" marL="0" rtl="0" algn="l">
              <a:spcBef>
                <a:spcPts val="1200"/>
              </a:spcBef>
              <a:spcAft>
                <a:spcPts val="0"/>
              </a:spcAft>
              <a:buNone/>
            </a:pPr>
            <a:r>
              <a:rPr lang="tr" sz="1500">
                <a:solidFill>
                  <a:srgbClr val="00FFFF"/>
                </a:solidFill>
              </a:rPr>
              <a:t>credentials</a:t>
            </a:r>
            <a:endParaRPr sz="1500">
              <a:solidFill>
                <a:srgbClr val="00FFFF"/>
              </a:solidFill>
            </a:endParaRPr>
          </a:p>
          <a:p>
            <a:pPr indent="0" lvl="0" marL="0" rtl="0" algn="l">
              <a:spcBef>
                <a:spcPts val="1200"/>
              </a:spcBef>
              <a:spcAft>
                <a:spcPts val="0"/>
              </a:spcAft>
              <a:buNone/>
            </a:pPr>
            <a:r>
              <a:t/>
            </a:r>
            <a:endParaRPr sz="1500">
              <a:solidFill>
                <a:srgbClr val="00FFFF"/>
              </a:solidFill>
            </a:endParaRPr>
          </a:p>
          <a:p>
            <a:pPr indent="0" lvl="0" marL="0" rtl="0" algn="l">
              <a:spcBef>
                <a:spcPts val="1200"/>
              </a:spcBef>
              <a:spcAft>
                <a:spcPts val="0"/>
              </a:spcAft>
              <a:buNone/>
            </a:pPr>
            <a:r>
              <a:t/>
            </a:r>
            <a:endParaRPr sz="1500">
              <a:solidFill>
                <a:srgbClr val="00FFFF"/>
              </a:solidFill>
            </a:endParaRPr>
          </a:p>
          <a:p>
            <a:pPr indent="0" lvl="0" marL="0" rtl="0" algn="l">
              <a:spcBef>
                <a:spcPts val="1200"/>
              </a:spcBef>
              <a:spcAft>
                <a:spcPts val="0"/>
              </a:spcAft>
              <a:buNone/>
            </a:pPr>
            <a:r>
              <a:t/>
            </a:r>
            <a:endParaRPr sz="1500">
              <a:solidFill>
                <a:srgbClr val="00FFFF"/>
              </a:solidFill>
            </a:endParaRPr>
          </a:p>
          <a:p>
            <a:pPr indent="0" lvl="0" marL="0" rtl="0" algn="l">
              <a:spcBef>
                <a:spcPts val="1200"/>
              </a:spcBef>
              <a:spcAft>
                <a:spcPts val="0"/>
              </a:spcAft>
              <a:buNone/>
            </a:pPr>
            <a:r>
              <a:rPr lang="tr" sz="1500">
                <a:solidFill>
                  <a:srgbClr val="00FFFF"/>
                </a:solidFill>
              </a:rPr>
              <a:t>phishing</a:t>
            </a:r>
            <a:endParaRPr sz="1500">
              <a:solidFill>
                <a:srgbClr val="00FFFF"/>
              </a:solidFill>
            </a:endParaRPr>
          </a:p>
          <a:p>
            <a:pPr indent="0" lvl="0" marL="0" rtl="0" algn="l">
              <a:spcBef>
                <a:spcPts val="1200"/>
              </a:spcBef>
              <a:spcAft>
                <a:spcPts val="1200"/>
              </a:spcAft>
              <a:buNone/>
            </a:pPr>
            <a:r>
              <a:rPr lang="tr" sz="1500">
                <a:solidFill>
                  <a:srgbClr val="00FFFF"/>
                </a:solidFill>
              </a:rPr>
              <a:t>panel</a:t>
            </a:r>
            <a:endParaRPr sz="1500">
              <a:solidFill>
                <a:srgbClr val="00FFFF"/>
              </a:solidFill>
            </a:endParaRPr>
          </a:p>
        </p:txBody>
      </p:sp>
      <p:pic>
        <p:nvPicPr>
          <p:cNvPr id="251" name="Google Shape;251;p39"/>
          <p:cNvPicPr preferRelativeResize="0"/>
          <p:nvPr/>
        </p:nvPicPr>
        <p:blipFill>
          <a:blip r:embed="rId3">
            <a:alphaModFix/>
          </a:blip>
          <a:stretch>
            <a:fillRect/>
          </a:stretch>
        </p:blipFill>
        <p:spPr>
          <a:xfrm>
            <a:off x="5404575" y="3113425"/>
            <a:ext cx="2759875" cy="1884250"/>
          </a:xfrm>
          <a:prstGeom prst="rect">
            <a:avLst/>
          </a:prstGeom>
          <a:noFill/>
          <a:ln>
            <a:noFill/>
          </a:ln>
        </p:spPr>
      </p:pic>
      <p:pic>
        <p:nvPicPr>
          <p:cNvPr id="252" name="Google Shape;252;p39"/>
          <p:cNvPicPr preferRelativeResize="0"/>
          <p:nvPr/>
        </p:nvPicPr>
        <p:blipFill>
          <a:blip r:embed="rId4">
            <a:alphaModFix/>
          </a:blip>
          <a:stretch>
            <a:fillRect/>
          </a:stretch>
        </p:blipFill>
        <p:spPr>
          <a:xfrm>
            <a:off x="5473325" y="445025"/>
            <a:ext cx="2622374" cy="2622374"/>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4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exploitation</a:t>
            </a:r>
            <a:endParaRPr/>
          </a:p>
        </p:txBody>
      </p:sp>
      <p:sp>
        <p:nvSpPr>
          <p:cNvPr id="258" name="Google Shape;258;p4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tr"/>
              <a:t>cobalt strike</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tr"/>
              <a:t>metasploit</a:t>
            </a:r>
            <a:endParaRPr/>
          </a:p>
          <a:p>
            <a:pPr indent="0" lvl="0" marL="0" rtl="0" algn="l">
              <a:spcBef>
                <a:spcPts val="1200"/>
              </a:spcBef>
              <a:spcAft>
                <a:spcPts val="0"/>
              </a:spcAft>
              <a:buNone/>
            </a:pPr>
            <a:r>
              <a:rPr lang="tr"/>
              <a:t>burp</a:t>
            </a:r>
            <a:endParaRPr/>
          </a:p>
          <a:p>
            <a:pPr indent="0" lvl="0" marL="0" rtl="0" algn="l">
              <a:spcBef>
                <a:spcPts val="1200"/>
              </a:spcBef>
              <a:spcAft>
                <a:spcPts val="0"/>
              </a:spcAft>
              <a:buNone/>
            </a:pPr>
            <a:r>
              <a:rPr lang="tr"/>
              <a:t>sqlmap</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tr"/>
              <a:t>hydra</a:t>
            </a:r>
            <a:endParaRPr/>
          </a:p>
          <a:p>
            <a:pPr indent="0" lvl="0" marL="0" rtl="0" algn="l">
              <a:spcBef>
                <a:spcPts val="1200"/>
              </a:spcBef>
              <a:spcAft>
                <a:spcPts val="1200"/>
              </a:spcAft>
              <a:buNone/>
            </a:pPr>
            <a:r>
              <a:rPr lang="tr"/>
              <a:t>john</a:t>
            </a:r>
            <a:endParaRPr/>
          </a:p>
        </p:txBody>
      </p:sp>
      <p:sp>
        <p:nvSpPr>
          <p:cNvPr id="259" name="Google Shape;259;p40"/>
          <p:cNvSpPr txBox="1"/>
          <p:nvPr>
            <p:ph idx="1" type="body"/>
          </p:nvPr>
        </p:nvSpPr>
        <p:spPr>
          <a:xfrm>
            <a:off x="2510825" y="1150363"/>
            <a:ext cx="3405600" cy="3420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tr" sz="1500">
                <a:solidFill>
                  <a:srgbClr val="00FFFF"/>
                </a:solidFill>
              </a:rPr>
              <a:t>c2 panel</a:t>
            </a:r>
            <a:endParaRPr sz="1500">
              <a:solidFill>
                <a:srgbClr val="00FFFF"/>
              </a:solidFill>
            </a:endParaRPr>
          </a:p>
          <a:p>
            <a:pPr indent="0" lvl="0" marL="0" rtl="0" algn="l">
              <a:spcBef>
                <a:spcPts val="1200"/>
              </a:spcBef>
              <a:spcAft>
                <a:spcPts val="0"/>
              </a:spcAft>
              <a:buNone/>
            </a:pPr>
            <a:r>
              <a:t/>
            </a:r>
            <a:endParaRPr sz="1500">
              <a:solidFill>
                <a:srgbClr val="00FFFF"/>
              </a:solidFill>
            </a:endParaRPr>
          </a:p>
          <a:p>
            <a:pPr indent="0" lvl="0" marL="0" rtl="0" algn="l">
              <a:spcBef>
                <a:spcPts val="1200"/>
              </a:spcBef>
              <a:spcAft>
                <a:spcPts val="0"/>
              </a:spcAft>
              <a:buNone/>
            </a:pPr>
            <a:r>
              <a:rPr lang="tr" sz="1500">
                <a:solidFill>
                  <a:srgbClr val="00FFFF"/>
                </a:solidFill>
              </a:rPr>
              <a:t>exploit</a:t>
            </a:r>
            <a:endParaRPr sz="1500">
              <a:solidFill>
                <a:srgbClr val="00FFFF"/>
              </a:solidFill>
            </a:endParaRPr>
          </a:p>
          <a:p>
            <a:pPr indent="0" lvl="0" marL="0" rtl="0" algn="l">
              <a:spcBef>
                <a:spcPts val="1200"/>
              </a:spcBef>
              <a:spcAft>
                <a:spcPts val="0"/>
              </a:spcAft>
              <a:buNone/>
            </a:pPr>
            <a:r>
              <a:rPr lang="tr" sz="1500">
                <a:solidFill>
                  <a:srgbClr val="00FFFF"/>
                </a:solidFill>
              </a:rPr>
              <a:t>vulnerabilities</a:t>
            </a:r>
            <a:endParaRPr sz="1500">
              <a:solidFill>
                <a:srgbClr val="00FFFF"/>
              </a:solidFill>
            </a:endParaRPr>
          </a:p>
          <a:p>
            <a:pPr indent="0" lvl="0" marL="0" rtl="0" algn="l">
              <a:spcBef>
                <a:spcPts val="1200"/>
              </a:spcBef>
              <a:spcAft>
                <a:spcPts val="0"/>
              </a:spcAft>
              <a:buNone/>
            </a:pPr>
            <a:r>
              <a:t/>
            </a:r>
            <a:endParaRPr sz="1500">
              <a:solidFill>
                <a:srgbClr val="00FFFF"/>
              </a:solidFill>
            </a:endParaRPr>
          </a:p>
          <a:p>
            <a:pPr indent="0" lvl="0" marL="0" rtl="0" algn="l">
              <a:spcBef>
                <a:spcPts val="1200"/>
              </a:spcBef>
              <a:spcAft>
                <a:spcPts val="0"/>
              </a:spcAft>
              <a:buNone/>
            </a:pPr>
            <a:r>
              <a:t/>
            </a:r>
            <a:endParaRPr sz="1500">
              <a:solidFill>
                <a:srgbClr val="00FFFF"/>
              </a:solidFill>
            </a:endParaRPr>
          </a:p>
          <a:p>
            <a:pPr indent="0" lvl="0" marL="0" rtl="0" algn="l">
              <a:spcBef>
                <a:spcPts val="1200"/>
              </a:spcBef>
              <a:spcAft>
                <a:spcPts val="0"/>
              </a:spcAft>
              <a:buNone/>
            </a:pPr>
            <a:r>
              <a:rPr lang="tr" sz="1500">
                <a:solidFill>
                  <a:srgbClr val="00FFFF"/>
                </a:solidFill>
              </a:rPr>
              <a:t>brute</a:t>
            </a:r>
            <a:endParaRPr sz="1500">
              <a:solidFill>
                <a:srgbClr val="00FFFF"/>
              </a:solidFill>
            </a:endParaRPr>
          </a:p>
          <a:p>
            <a:pPr indent="0" lvl="0" marL="0" rtl="0" algn="l">
              <a:spcBef>
                <a:spcPts val="1200"/>
              </a:spcBef>
              <a:spcAft>
                <a:spcPts val="1200"/>
              </a:spcAft>
              <a:buNone/>
            </a:pPr>
            <a:r>
              <a:rPr lang="tr" sz="1500">
                <a:solidFill>
                  <a:srgbClr val="00FFFF"/>
                </a:solidFill>
              </a:rPr>
              <a:t>force</a:t>
            </a:r>
            <a:endParaRPr sz="1500">
              <a:solidFill>
                <a:srgbClr val="00FFFF"/>
              </a:solidFill>
            </a:endParaRPr>
          </a:p>
        </p:txBody>
      </p:sp>
      <p:pic>
        <p:nvPicPr>
          <p:cNvPr id="260" name="Google Shape;260;p40"/>
          <p:cNvPicPr preferRelativeResize="0"/>
          <p:nvPr/>
        </p:nvPicPr>
        <p:blipFill>
          <a:blip r:embed="rId3">
            <a:alphaModFix/>
          </a:blip>
          <a:stretch>
            <a:fillRect/>
          </a:stretch>
        </p:blipFill>
        <p:spPr>
          <a:xfrm>
            <a:off x="3953433" y="952775"/>
            <a:ext cx="4821466" cy="3616099"/>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4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post-</a:t>
            </a:r>
            <a:r>
              <a:rPr lang="tr"/>
              <a:t>exploitation</a:t>
            </a:r>
            <a:endParaRPr/>
          </a:p>
        </p:txBody>
      </p:sp>
      <p:sp>
        <p:nvSpPr>
          <p:cNvPr id="266" name="Google Shape;266;p4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tr"/>
              <a:t>metasploit post </a:t>
            </a:r>
            <a:r>
              <a:rPr lang="tr"/>
              <a:t>exploitation</a:t>
            </a:r>
            <a:r>
              <a:rPr lang="tr"/>
              <a:t> modules</a:t>
            </a:r>
            <a:endParaRPr/>
          </a:p>
          <a:p>
            <a:pPr indent="0" lvl="0" marL="0" rtl="0" algn="l">
              <a:spcBef>
                <a:spcPts val="1200"/>
              </a:spcBef>
              <a:spcAft>
                <a:spcPts val="0"/>
              </a:spcAft>
              <a:buNone/>
            </a:pPr>
            <a:r>
              <a:rPr lang="tr"/>
              <a:t>mimikatz</a:t>
            </a:r>
            <a:endParaRPr/>
          </a:p>
          <a:p>
            <a:pPr indent="0" lvl="0" marL="0" rtl="0" algn="l">
              <a:spcBef>
                <a:spcPts val="1200"/>
              </a:spcBef>
              <a:spcAft>
                <a:spcPts val="0"/>
              </a:spcAft>
              <a:buNone/>
            </a:pPr>
            <a:r>
              <a:rPr lang="tr"/>
              <a:t>ghostpack</a:t>
            </a:r>
            <a:endParaRPr/>
          </a:p>
          <a:p>
            <a:pPr indent="0" lvl="0" marL="0" rtl="0" algn="l">
              <a:spcBef>
                <a:spcPts val="1200"/>
              </a:spcBef>
              <a:spcAft>
                <a:spcPts val="1200"/>
              </a:spcAft>
              <a:buNone/>
            </a:pPr>
            <a:r>
              <a:rPr lang="tr"/>
              <a:t>powerhub</a:t>
            </a:r>
            <a:endParaRPr/>
          </a:p>
        </p:txBody>
      </p:sp>
      <p:pic>
        <p:nvPicPr>
          <p:cNvPr id="267" name="Google Shape;267;p41"/>
          <p:cNvPicPr preferRelativeResize="0"/>
          <p:nvPr/>
        </p:nvPicPr>
        <p:blipFill>
          <a:blip r:embed="rId3">
            <a:alphaModFix/>
          </a:blip>
          <a:stretch>
            <a:fillRect/>
          </a:stretch>
        </p:blipFill>
        <p:spPr>
          <a:xfrm>
            <a:off x="4516775" y="445025"/>
            <a:ext cx="4572000" cy="2571750"/>
          </a:xfrm>
          <a:prstGeom prst="rect">
            <a:avLst/>
          </a:prstGeom>
          <a:noFill/>
          <a:ln>
            <a:noFill/>
          </a:ln>
        </p:spPr>
      </p:pic>
      <p:pic>
        <p:nvPicPr>
          <p:cNvPr id="268" name="Google Shape;268;p41"/>
          <p:cNvPicPr preferRelativeResize="0"/>
          <p:nvPr/>
        </p:nvPicPr>
        <p:blipFill>
          <a:blip r:embed="rId4">
            <a:alphaModFix/>
          </a:blip>
          <a:stretch>
            <a:fillRect/>
          </a:stretch>
        </p:blipFill>
        <p:spPr>
          <a:xfrm>
            <a:off x="1807275" y="2493525"/>
            <a:ext cx="2484350" cy="24843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what is pentest ? </a:t>
            </a:r>
            <a:endParaRPr/>
          </a:p>
        </p:txBody>
      </p:sp>
      <p:sp>
        <p:nvSpPr>
          <p:cNvPr id="67" name="Google Shape;67;p1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68" name="Google Shape;68;p15"/>
          <p:cNvPicPr preferRelativeResize="0"/>
          <p:nvPr/>
        </p:nvPicPr>
        <p:blipFill>
          <a:blip r:embed="rId3">
            <a:alphaModFix/>
          </a:blip>
          <a:stretch>
            <a:fillRect/>
          </a:stretch>
        </p:blipFill>
        <p:spPr>
          <a:xfrm>
            <a:off x="1524000" y="1146175"/>
            <a:ext cx="6096000" cy="34290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4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privilege</a:t>
            </a:r>
            <a:r>
              <a:rPr lang="tr"/>
              <a:t> escalation / lateral movement / maintain access</a:t>
            </a:r>
            <a:endParaRPr/>
          </a:p>
        </p:txBody>
      </p:sp>
      <p:sp>
        <p:nvSpPr>
          <p:cNvPr id="274" name="Google Shape;274;p4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tr"/>
              <a:t>winPEAS</a:t>
            </a:r>
            <a:endParaRPr/>
          </a:p>
          <a:p>
            <a:pPr indent="0" lvl="0" marL="0" rtl="0" algn="l">
              <a:spcBef>
                <a:spcPts val="1200"/>
              </a:spcBef>
              <a:spcAft>
                <a:spcPts val="0"/>
              </a:spcAft>
              <a:buNone/>
            </a:pPr>
            <a:r>
              <a:rPr lang="tr"/>
              <a:t>linPEAS</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tr"/>
              <a:t>metasploit modules</a:t>
            </a:r>
            <a:endParaRPr/>
          </a:p>
          <a:p>
            <a:pPr indent="0" lvl="0" marL="0" rtl="0" algn="l">
              <a:spcBef>
                <a:spcPts val="1200"/>
              </a:spcBef>
              <a:spcAft>
                <a:spcPts val="0"/>
              </a:spcAft>
              <a:buNone/>
            </a:pPr>
            <a:r>
              <a:rPr lang="tr"/>
              <a:t>sshuttle</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lang="tr"/>
              <a:t>msfvenom</a:t>
            </a:r>
            <a:endParaRPr/>
          </a:p>
        </p:txBody>
      </p:sp>
      <p:sp>
        <p:nvSpPr>
          <p:cNvPr id="275" name="Google Shape;275;p42"/>
          <p:cNvSpPr txBox="1"/>
          <p:nvPr>
            <p:ph idx="1" type="body"/>
          </p:nvPr>
        </p:nvSpPr>
        <p:spPr>
          <a:xfrm>
            <a:off x="2906475" y="1017713"/>
            <a:ext cx="3405600" cy="34206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tr" sz="1500">
                <a:solidFill>
                  <a:srgbClr val="00FFFF"/>
                </a:solidFill>
              </a:rPr>
              <a:t>privilege</a:t>
            </a:r>
            <a:endParaRPr sz="1500">
              <a:solidFill>
                <a:srgbClr val="00FFFF"/>
              </a:solidFill>
            </a:endParaRPr>
          </a:p>
          <a:p>
            <a:pPr indent="0" lvl="0" marL="0" rtl="0" algn="l">
              <a:spcBef>
                <a:spcPts val="1200"/>
              </a:spcBef>
              <a:spcAft>
                <a:spcPts val="0"/>
              </a:spcAft>
              <a:buNone/>
            </a:pPr>
            <a:r>
              <a:rPr lang="tr" sz="1500">
                <a:solidFill>
                  <a:srgbClr val="00FFFF"/>
                </a:solidFill>
              </a:rPr>
              <a:t>escalation</a:t>
            </a:r>
            <a:endParaRPr sz="1500">
              <a:solidFill>
                <a:srgbClr val="00FFFF"/>
              </a:solidFill>
            </a:endParaRPr>
          </a:p>
          <a:p>
            <a:pPr indent="0" lvl="0" marL="0" rtl="0" algn="l">
              <a:spcBef>
                <a:spcPts val="1200"/>
              </a:spcBef>
              <a:spcAft>
                <a:spcPts val="0"/>
              </a:spcAft>
              <a:buNone/>
            </a:pPr>
            <a:r>
              <a:t/>
            </a:r>
            <a:endParaRPr sz="1500">
              <a:solidFill>
                <a:srgbClr val="00FFFF"/>
              </a:solidFill>
            </a:endParaRPr>
          </a:p>
          <a:p>
            <a:pPr indent="0" lvl="0" marL="0" rtl="0" algn="l">
              <a:spcBef>
                <a:spcPts val="1200"/>
              </a:spcBef>
              <a:spcAft>
                <a:spcPts val="0"/>
              </a:spcAft>
              <a:buNone/>
            </a:pPr>
            <a:r>
              <a:t/>
            </a:r>
            <a:endParaRPr sz="1500">
              <a:solidFill>
                <a:srgbClr val="00FFFF"/>
              </a:solidFill>
            </a:endParaRPr>
          </a:p>
          <a:p>
            <a:pPr indent="0" lvl="0" marL="0" rtl="0" algn="l">
              <a:spcBef>
                <a:spcPts val="1200"/>
              </a:spcBef>
              <a:spcAft>
                <a:spcPts val="0"/>
              </a:spcAft>
              <a:buNone/>
            </a:pPr>
            <a:r>
              <a:rPr lang="tr" sz="1500">
                <a:solidFill>
                  <a:srgbClr val="00FFFF"/>
                </a:solidFill>
              </a:rPr>
              <a:t>lateral movement</a:t>
            </a:r>
            <a:endParaRPr sz="1500">
              <a:solidFill>
                <a:srgbClr val="00FFFF"/>
              </a:solidFill>
            </a:endParaRPr>
          </a:p>
          <a:p>
            <a:pPr indent="0" lvl="0" marL="0" rtl="0" algn="l">
              <a:spcBef>
                <a:spcPts val="1200"/>
              </a:spcBef>
              <a:spcAft>
                <a:spcPts val="0"/>
              </a:spcAft>
              <a:buNone/>
            </a:pPr>
            <a:r>
              <a:rPr lang="tr" sz="1500">
                <a:solidFill>
                  <a:srgbClr val="00FFFF"/>
                </a:solidFill>
              </a:rPr>
              <a:t>maintain access</a:t>
            </a:r>
            <a:endParaRPr sz="1500">
              <a:solidFill>
                <a:srgbClr val="00FFFF"/>
              </a:solidFill>
            </a:endParaRPr>
          </a:p>
          <a:p>
            <a:pPr indent="0" lvl="0" marL="0" rtl="0" algn="l">
              <a:spcBef>
                <a:spcPts val="1200"/>
              </a:spcBef>
              <a:spcAft>
                <a:spcPts val="0"/>
              </a:spcAft>
              <a:buNone/>
            </a:pPr>
            <a:r>
              <a:t/>
            </a:r>
            <a:endParaRPr sz="1500">
              <a:solidFill>
                <a:srgbClr val="00FFFF"/>
              </a:solidFill>
            </a:endParaRPr>
          </a:p>
          <a:p>
            <a:pPr indent="0" lvl="0" marL="0" rtl="0" algn="l">
              <a:spcBef>
                <a:spcPts val="1200"/>
              </a:spcBef>
              <a:spcAft>
                <a:spcPts val="0"/>
              </a:spcAft>
              <a:buNone/>
            </a:pPr>
            <a:r>
              <a:t/>
            </a:r>
            <a:endParaRPr sz="1500">
              <a:solidFill>
                <a:srgbClr val="00FFFF"/>
              </a:solidFill>
            </a:endParaRPr>
          </a:p>
          <a:p>
            <a:pPr indent="0" lvl="0" marL="0" rtl="0" algn="l">
              <a:spcBef>
                <a:spcPts val="1200"/>
              </a:spcBef>
              <a:spcAft>
                <a:spcPts val="1200"/>
              </a:spcAft>
              <a:buNone/>
            </a:pPr>
            <a:r>
              <a:rPr lang="tr" sz="1500">
                <a:solidFill>
                  <a:srgbClr val="00FFFF"/>
                </a:solidFill>
              </a:rPr>
              <a:t>maintain access</a:t>
            </a:r>
            <a:endParaRPr sz="1500">
              <a:solidFill>
                <a:srgbClr val="00FFFF"/>
              </a:solidFill>
            </a:endParaRPr>
          </a:p>
        </p:txBody>
      </p:sp>
      <p:pic>
        <p:nvPicPr>
          <p:cNvPr id="276" name="Google Shape;276;p42"/>
          <p:cNvPicPr preferRelativeResize="0"/>
          <p:nvPr/>
        </p:nvPicPr>
        <p:blipFill>
          <a:blip r:embed="rId3">
            <a:alphaModFix/>
          </a:blip>
          <a:stretch>
            <a:fillRect/>
          </a:stretch>
        </p:blipFill>
        <p:spPr>
          <a:xfrm>
            <a:off x="6175225" y="1152475"/>
            <a:ext cx="2518068" cy="1419275"/>
          </a:xfrm>
          <a:prstGeom prst="rect">
            <a:avLst/>
          </a:prstGeom>
          <a:noFill/>
          <a:ln>
            <a:noFill/>
          </a:ln>
        </p:spPr>
      </p:pic>
      <p:pic>
        <p:nvPicPr>
          <p:cNvPr id="277" name="Google Shape;277;p42"/>
          <p:cNvPicPr preferRelativeResize="0"/>
          <p:nvPr/>
        </p:nvPicPr>
        <p:blipFill>
          <a:blip r:embed="rId4">
            <a:alphaModFix/>
          </a:blip>
          <a:stretch>
            <a:fillRect/>
          </a:stretch>
        </p:blipFill>
        <p:spPr>
          <a:xfrm>
            <a:off x="5651500" y="2870772"/>
            <a:ext cx="2946650" cy="19619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4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reporting</a:t>
            </a:r>
            <a:endParaRPr/>
          </a:p>
        </p:txBody>
      </p:sp>
      <p:sp>
        <p:nvSpPr>
          <p:cNvPr id="283" name="Google Shape;283;p43"/>
          <p:cNvSpPr txBox="1"/>
          <p:nvPr>
            <p:ph idx="1" type="body"/>
          </p:nvPr>
        </p:nvSpPr>
        <p:spPr>
          <a:xfrm>
            <a:off x="4324600" y="1168550"/>
            <a:ext cx="4507800" cy="3400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i="1" lang="tr">
                <a:solidFill>
                  <a:srgbClr val="0000FF"/>
                </a:solidFill>
              </a:rPr>
              <a:t>https://github.com/hmaverickadams/TCM-Security-Sample-Pentest-Report</a:t>
            </a:r>
            <a:endParaRPr i="1"/>
          </a:p>
        </p:txBody>
      </p:sp>
      <p:pic>
        <p:nvPicPr>
          <p:cNvPr id="284" name="Google Shape;284;p43"/>
          <p:cNvPicPr preferRelativeResize="0"/>
          <p:nvPr/>
        </p:nvPicPr>
        <p:blipFill>
          <a:blip r:embed="rId3">
            <a:alphaModFix/>
          </a:blip>
          <a:stretch>
            <a:fillRect/>
          </a:stretch>
        </p:blipFill>
        <p:spPr>
          <a:xfrm>
            <a:off x="311699" y="1082175"/>
            <a:ext cx="3958775" cy="3904899"/>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44"/>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t/>
            </a:r>
            <a:endParaRPr>
              <a:solidFill>
                <a:srgbClr val="BDC1C6"/>
              </a:solidFill>
              <a:highlight>
                <a:srgbClr val="202124"/>
              </a:highlight>
            </a:endParaRPr>
          </a:p>
          <a:p>
            <a:pPr indent="0" lvl="0" marL="0" rtl="0" algn="ctr">
              <a:spcBef>
                <a:spcPts val="0"/>
              </a:spcBef>
              <a:spcAft>
                <a:spcPts val="0"/>
              </a:spcAft>
              <a:buNone/>
            </a:pPr>
            <a:r>
              <a:rPr lang="tr">
                <a:solidFill>
                  <a:srgbClr val="BDC1C6"/>
                </a:solidFill>
                <a:highlight>
                  <a:srgbClr val="202124"/>
                </a:highlight>
              </a:rPr>
              <a:t>$ crtl+d - 0x05 - eof $</a:t>
            </a:r>
            <a:endParaRPr/>
          </a:p>
        </p:txBody>
      </p:sp>
      <p:sp>
        <p:nvSpPr>
          <p:cNvPr id="290" name="Google Shape;290;p44"/>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hacking &amp; hack &amp; hacker</a:t>
            </a:r>
            <a:endParaRPr/>
          </a:p>
        </p:txBody>
      </p:sp>
      <p:sp>
        <p:nvSpPr>
          <p:cNvPr id="74" name="Google Shape;74;p16"/>
          <p:cNvSpPr txBox="1"/>
          <p:nvPr>
            <p:ph idx="1" type="body"/>
          </p:nvPr>
        </p:nvSpPr>
        <p:spPr>
          <a:xfrm>
            <a:off x="5103400" y="1173075"/>
            <a:ext cx="3729000" cy="3395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tr" sz="1300">
                <a:solidFill>
                  <a:schemeClr val="dk1"/>
                </a:solidFill>
              </a:rPr>
              <a:t>By the mid-80's and into the 90's, hacker noun came to mean both things: brilliant programmers who could produce elegant code to solve difficult problems as well as evil, or pathological programmers who threatened public safety by infiltrating secure locations remotely. There is no doubt that this second, negative meaning was fueled by the end of the cold war and the rise of the internet. The world needed new enemies and the internet was a new, unknown land in need of antagonists.</a:t>
            </a:r>
            <a:r>
              <a:rPr lang="tr" sz="1300">
                <a:solidFill>
                  <a:schemeClr val="dk1"/>
                </a:solidFill>
              </a:rPr>
              <a:t>				</a:t>
            </a:r>
            <a:r>
              <a:rPr i="1" lang="tr" sz="1300">
                <a:solidFill>
                  <a:schemeClr val="dk1"/>
                </a:solidFill>
              </a:rPr>
              <a:t>				</a:t>
            </a:r>
            <a:r>
              <a:rPr i="1" lang="tr" sz="1300">
                <a:solidFill>
                  <a:srgbClr val="0000FF"/>
                </a:solidFill>
              </a:rPr>
              <a:t>https://en.wikipedia.org/wiki/Hacker_culture</a:t>
            </a:r>
            <a:endParaRPr i="1" sz="1300">
              <a:solidFill>
                <a:srgbClr val="0000FF"/>
              </a:solidFill>
            </a:endParaRPr>
          </a:p>
        </p:txBody>
      </p:sp>
      <p:pic>
        <p:nvPicPr>
          <p:cNvPr id="75" name="Google Shape;75;p16"/>
          <p:cNvPicPr preferRelativeResize="0"/>
          <p:nvPr/>
        </p:nvPicPr>
        <p:blipFill>
          <a:blip r:embed="rId3">
            <a:alphaModFix/>
          </a:blip>
          <a:stretch>
            <a:fillRect/>
          </a:stretch>
        </p:blipFill>
        <p:spPr>
          <a:xfrm>
            <a:off x="311700" y="1017725"/>
            <a:ext cx="4726901" cy="39435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17"/>
          <p:cNvSpPr txBox="1"/>
          <p:nvPr>
            <p:ph idx="1" type="body"/>
          </p:nvPr>
        </p:nvSpPr>
        <p:spPr>
          <a:xfrm>
            <a:off x="311700" y="6228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tr" sz="1500">
                <a:solidFill>
                  <a:schemeClr val="dk1"/>
                </a:solidFill>
              </a:rPr>
              <a:t>White Hat / Ethical Hackers</a:t>
            </a:r>
            <a:endParaRPr sz="1500">
              <a:solidFill>
                <a:schemeClr val="dk1"/>
              </a:solidFill>
            </a:endParaRPr>
          </a:p>
          <a:p>
            <a:pPr indent="0" lvl="0" marL="0" rtl="0" algn="l">
              <a:spcBef>
                <a:spcPts val="1200"/>
              </a:spcBef>
              <a:spcAft>
                <a:spcPts val="0"/>
              </a:spcAft>
              <a:buNone/>
            </a:pPr>
            <a:r>
              <a:rPr b="1" lang="tr" sz="1500">
                <a:solidFill>
                  <a:schemeClr val="lt1"/>
                </a:solidFill>
                <a:highlight>
                  <a:schemeClr val="dk1"/>
                </a:highlight>
              </a:rPr>
              <a:t>Black Hat Hackers</a:t>
            </a:r>
            <a:endParaRPr b="1" sz="1500">
              <a:solidFill>
                <a:schemeClr val="lt1"/>
              </a:solidFill>
              <a:highlight>
                <a:schemeClr val="dk1"/>
              </a:highlight>
            </a:endParaRPr>
          </a:p>
          <a:p>
            <a:pPr indent="0" lvl="0" marL="0" rtl="0" algn="l">
              <a:spcBef>
                <a:spcPts val="1200"/>
              </a:spcBef>
              <a:spcAft>
                <a:spcPts val="0"/>
              </a:spcAft>
              <a:buNone/>
            </a:pPr>
            <a:r>
              <a:rPr lang="tr" sz="1500"/>
              <a:t>Gray Hat Hackers</a:t>
            </a:r>
            <a:endParaRPr sz="1500"/>
          </a:p>
          <a:p>
            <a:pPr indent="0" lvl="0" marL="0" rtl="0" algn="l">
              <a:spcBef>
                <a:spcPts val="1200"/>
              </a:spcBef>
              <a:spcAft>
                <a:spcPts val="0"/>
              </a:spcAft>
              <a:buNone/>
            </a:pPr>
            <a:r>
              <a:rPr lang="tr" sz="1500">
                <a:solidFill>
                  <a:srgbClr val="FF9900"/>
                </a:solidFill>
              </a:rPr>
              <a:t>Script Kiddies</a:t>
            </a:r>
            <a:endParaRPr sz="1500">
              <a:solidFill>
                <a:srgbClr val="FF9900"/>
              </a:solidFill>
            </a:endParaRPr>
          </a:p>
          <a:p>
            <a:pPr indent="0" lvl="0" marL="0" rtl="0" algn="l">
              <a:spcBef>
                <a:spcPts val="1200"/>
              </a:spcBef>
              <a:spcAft>
                <a:spcPts val="0"/>
              </a:spcAft>
              <a:buNone/>
            </a:pPr>
            <a:r>
              <a:rPr lang="tr" sz="1500">
                <a:solidFill>
                  <a:srgbClr val="00FF00"/>
                </a:solidFill>
              </a:rPr>
              <a:t>Green Hat Hackers</a:t>
            </a:r>
            <a:endParaRPr sz="1500">
              <a:solidFill>
                <a:srgbClr val="00FF00"/>
              </a:solidFill>
            </a:endParaRPr>
          </a:p>
          <a:p>
            <a:pPr indent="0" lvl="0" marL="0" rtl="0" algn="l">
              <a:spcBef>
                <a:spcPts val="1200"/>
              </a:spcBef>
              <a:spcAft>
                <a:spcPts val="0"/>
              </a:spcAft>
              <a:buNone/>
            </a:pPr>
            <a:r>
              <a:rPr lang="tr" sz="1500">
                <a:solidFill>
                  <a:srgbClr val="0000FF"/>
                </a:solidFill>
              </a:rPr>
              <a:t>Blue Hat Hackers</a:t>
            </a:r>
            <a:endParaRPr sz="1500">
              <a:solidFill>
                <a:srgbClr val="0000FF"/>
              </a:solidFill>
            </a:endParaRPr>
          </a:p>
          <a:p>
            <a:pPr indent="0" lvl="0" marL="0" rtl="0" algn="l">
              <a:spcBef>
                <a:spcPts val="1200"/>
              </a:spcBef>
              <a:spcAft>
                <a:spcPts val="0"/>
              </a:spcAft>
              <a:buNone/>
            </a:pPr>
            <a:r>
              <a:rPr lang="tr" sz="1500">
                <a:solidFill>
                  <a:srgbClr val="FF0000"/>
                </a:solidFill>
              </a:rPr>
              <a:t>Red Hat Hackers</a:t>
            </a:r>
            <a:endParaRPr sz="1500">
              <a:solidFill>
                <a:srgbClr val="FF0000"/>
              </a:solidFill>
            </a:endParaRPr>
          </a:p>
          <a:p>
            <a:pPr indent="0" lvl="0" marL="0" rtl="0" algn="l">
              <a:spcBef>
                <a:spcPts val="1200"/>
              </a:spcBef>
              <a:spcAft>
                <a:spcPts val="0"/>
              </a:spcAft>
              <a:buNone/>
            </a:pPr>
            <a:r>
              <a:rPr lang="tr" sz="1500">
                <a:solidFill>
                  <a:srgbClr val="FF0000"/>
                </a:solidFill>
                <a:highlight>
                  <a:srgbClr val="FFFF00"/>
                </a:highlight>
              </a:rPr>
              <a:t>State/Nation Sponsored Hackers</a:t>
            </a:r>
            <a:endParaRPr sz="1500">
              <a:solidFill>
                <a:srgbClr val="FF0000"/>
              </a:solidFill>
              <a:highlight>
                <a:srgbClr val="FFFF00"/>
              </a:highlight>
            </a:endParaRPr>
          </a:p>
          <a:p>
            <a:pPr indent="0" lvl="0" marL="0" rtl="0" algn="l">
              <a:spcBef>
                <a:spcPts val="1200"/>
              </a:spcBef>
              <a:spcAft>
                <a:spcPts val="0"/>
              </a:spcAft>
              <a:buNone/>
            </a:pPr>
            <a:r>
              <a:rPr lang="tr" sz="1500">
                <a:solidFill>
                  <a:srgbClr val="00FFFF"/>
                </a:solidFill>
              </a:rPr>
              <a:t>Hacktivist</a:t>
            </a:r>
            <a:endParaRPr sz="1500">
              <a:solidFill>
                <a:schemeClr val="dk1"/>
              </a:solidFill>
            </a:endParaRPr>
          </a:p>
          <a:p>
            <a:pPr indent="0" lvl="0" marL="0" rtl="0" algn="l">
              <a:spcBef>
                <a:spcPts val="1200"/>
              </a:spcBef>
              <a:spcAft>
                <a:spcPts val="1200"/>
              </a:spcAft>
              <a:buNone/>
            </a:pPr>
            <a:r>
              <a:t/>
            </a:r>
            <a:endParaRPr sz="1500">
              <a:solidFill>
                <a:schemeClr val="dk1"/>
              </a:solidFill>
            </a:endParaRPr>
          </a:p>
        </p:txBody>
      </p:sp>
      <p:pic>
        <p:nvPicPr>
          <p:cNvPr id="81" name="Google Shape;81;p17"/>
          <p:cNvPicPr preferRelativeResize="0"/>
          <p:nvPr/>
        </p:nvPicPr>
        <p:blipFill>
          <a:blip r:embed="rId3">
            <a:alphaModFix/>
          </a:blip>
          <a:stretch>
            <a:fillRect/>
          </a:stretch>
        </p:blipFill>
        <p:spPr>
          <a:xfrm>
            <a:off x="5808950" y="1335950"/>
            <a:ext cx="1636825" cy="1677400"/>
          </a:xfrm>
          <a:prstGeom prst="rect">
            <a:avLst/>
          </a:prstGeom>
          <a:noFill/>
          <a:ln>
            <a:noFill/>
          </a:ln>
        </p:spPr>
      </p:pic>
      <p:sp>
        <p:nvSpPr>
          <p:cNvPr id="82" name="Google Shape;82;p17"/>
          <p:cNvSpPr txBox="1"/>
          <p:nvPr>
            <p:ph type="title"/>
          </p:nvPr>
        </p:nvSpPr>
        <p:spPr>
          <a:xfrm>
            <a:off x="5600075" y="763250"/>
            <a:ext cx="21549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solidFill>
                  <a:srgbClr val="FF00FF"/>
                </a:solidFill>
                <a:latin typeface="Lobster"/>
                <a:ea typeface="Lobster"/>
                <a:cs typeface="Lobster"/>
                <a:sym typeface="Lobster"/>
              </a:rPr>
              <a:t>types of hacker</a:t>
            </a:r>
            <a:endParaRPr>
              <a:solidFill>
                <a:srgbClr val="FF00FF"/>
              </a:solidFill>
              <a:latin typeface="Lobster"/>
              <a:ea typeface="Lobster"/>
              <a:cs typeface="Lobster"/>
              <a:sym typeface="Lobste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internal network pentest</a:t>
            </a:r>
            <a:endParaRPr/>
          </a:p>
        </p:txBody>
      </p:sp>
      <p:sp>
        <p:nvSpPr>
          <p:cNvPr id="88" name="Google Shape;88;p1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89" name="Google Shape;89;p18"/>
          <p:cNvPicPr preferRelativeResize="0"/>
          <p:nvPr/>
        </p:nvPicPr>
        <p:blipFill>
          <a:blip r:embed="rId3">
            <a:alphaModFix/>
          </a:blip>
          <a:stretch>
            <a:fillRect/>
          </a:stretch>
        </p:blipFill>
        <p:spPr>
          <a:xfrm>
            <a:off x="311700" y="1713900"/>
            <a:ext cx="5374075" cy="2854975"/>
          </a:xfrm>
          <a:prstGeom prst="rect">
            <a:avLst/>
          </a:prstGeom>
          <a:noFill/>
          <a:ln>
            <a:noFill/>
          </a:ln>
        </p:spPr>
      </p:pic>
      <p:pic>
        <p:nvPicPr>
          <p:cNvPr id="90" name="Google Shape;90;p18"/>
          <p:cNvPicPr preferRelativeResize="0"/>
          <p:nvPr/>
        </p:nvPicPr>
        <p:blipFill>
          <a:blip r:embed="rId4">
            <a:alphaModFix/>
          </a:blip>
          <a:stretch>
            <a:fillRect/>
          </a:stretch>
        </p:blipFill>
        <p:spPr>
          <a:xfrm>
            <a:off x="4472750" y="614125"/>
            <a:ext cx="4229100" cy="23812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web application / mobile application pentest</a:t>
            </a:r>
            <a:endParaRPr/>
          </a:p>
        </p:txBody>
      </p:sp>
      <p:sp>
        <p:nvSpPr>
          <p:cNvPr id="96" name="Google Shape;96;p1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tr"/>
              <a:t>application security (api, mobile, web, docker, cloud)</a:t>
            </a:r>
            <a:endParaRPr/>
          </a:p>
        </p:txBody>
      </p:sp>
      <p:pic>
        <p:nvPicPr>
          <p:cNvPr id="97" name="Google Shape;97;p19"/>
          <p:cNvPicPr preferRelativeResize="0"/>
          <p:nvPr/>
        </p:nvPicPr>
        <p:blipFill>
          <a:blip r:embed="rId3">
            <a:alphaModFix/>
          </a:blip>
          <a:stretch>
            <a:fillRect/>
          </a:stretch>
        </p:blipFill>
        <p:spPr>
          <a:xfrm>
            <a:off x="311700" y="2306137"/>
            <a:ext cx="4551077" cy="1700850"/>
          </a:xfrm>
          <a:prstGeom prst="rect">
            <a:avLst/>
          </a:prstGeom>
          <a:noFill/>
          <a:ln>
            <a:noFill/>
          </a:ln>
        </p:spPr>
      </p:pic>
      <p:pic>
        <p:nvPicPr>
          <p:cNvPr id="98" name="Google Shape;98;p19"/>
          <p:cNvPicPr preferRelativeResize="0"/>
          <p:nvPr/>
        </p:nvPicPr>
        <p:blipFill>
          <a:blip r:embed="rId4">
            <a:alphaModFix/>
          </a:blip>
          <a:stretch>
            <a:fillRect/>
          </a:stretch>
        </p:blipFill>
        <p:spPr>
          <a:xfrm>
            <a:off x="4431650" y="1721325"/>
            <a:ext cx="4470151" cy="287047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wireless </a:t>
            </a:r>
            <a:r>
              <a:rPr lang="tr"/>
              <a:t>communication</a:t>
            </a:r>
            <a:r>
              <a:rPr lang="tr"/>
              <a:t> / rf pentest</a:t>
            </a:r>
            <a:endParaRPr/>
          </a:p>
        </p:txBody>
      </p:sp>
      <p:sp>
        <p:nvSpPr>
          <p:cNvPr id="104" name="Google Shape;104;p2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05" name="Google Shape;105;p20"/>
          <p:cNvPicPr preferRelativeResize="0"/>
          <p:nvPr/>
        </p:nvPicPr>
        <p:blipFill>
          <a:blip r:embed="rId3">
            <a:alphaModFix/>
          </a:blip>
          <a:stretch>
            <a:fillRect/>
          </a:stretch>
        </p:blipFill>
        <p:spPr>
          <a:xfrm>
            <a:off x="1535200" y="1152475"/>
            <a:ext cx="6073590" cy="34164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social engineering test</a:t>
            </a:r>
            <a:endParaRPr/>
          </a:p>
        </p:txBody>
      </p:sp>
      <p:sp>
        <p:nvSpPr>
          <p:cNvPr id="111" name="Google Shape;111;p2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12" name="Google Shape;112;p21"/>
          <p:cNvPicPr preferRelativeResize="0"/>
          <p:nvPr/>
        </p:nvPicPr>
        <p:blipFill>
          <a:blip r:embed="rId3">
            <a:alphaModFix/>
          </a:blip>
          <a:stretch>
            <a:fillRect/>
          </a:stretch>
        </p:blipFill>
        <p:spPr>
          <a:xfrm>
            <a:off x="1155586" y="1152475"/>
            <a:ext cx="6832828" cy="34164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